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7" r:id="rId4"/>
  </p:sldMasterIdLst>
  <p:notesMasterIdLst>
    <p:notesMasterId r:id="rId17"/>
  </p:notesMasterIdLst>
  <p:handoutMasterIdLst>
    <p:handoutMasterId r:id="rId18"/>
  </p:handoutMasterIdLst>
  <p:sldIdLst>
    <p:sldId id="256" r:id="rId5"/>
    <p:sldId id="261" r:id="rId6"/>
    <p:sldId id="262" r:id="rId7"/>
    <p:sldId id="263" r:id="rId8"/>
    <p:sldId id="271" r:id="rId9"/>
    <p:sldId id="265" r:id="rId10"/>
    <p:sldId id="264" r:id="rId11"/>
    <p:sldId id="267" r:id="rId12"/>
    <p:sldId id="273" r:id="rId13"/>
    <p:sldId id="272" r:id="rId14"/>
    <p:sldId id="274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77" userDrawn="1">
          <p15:clr>
            <a:srgbClr val="A4A3A4"/>
          </p15:clr>
        </p15:guide>
        <p15:guide id="3" orient="horz" pos="3770" userDrawn="1">
          <p15:clr>
            <a:srgbClr val="A4A3A4"/>
          </p15:clr>
        </p15:guide>
        <p15:guide id="5" orient="horz" pos="414" userDrawn="1">
          <p15:clr>
            <a:srgbClr val="A4A3A4"/>
          </p15:clr>
        </p15:guide>
        <p15:guide id="6" orient="horz" pos="3997" userDrawn="1">
          <p15:clr>
            <a:srgbClr val="A4A3A4"/>
          </p15:clr>
        </p15:guide>
        <p15:guide id="7" orient="horz" pos="3203" userDrawn="1">
          <p15:clr>
            <a:srgbClr val="A4A3A4"/>
          </p15:clr>
        </p15:guide>
        <p15:guide id="8" orient="horz" pos="2636" userDrawn="1">
          <p15:clr>
            <a:srgbClr val="A4A3A4"/>
          </p15:clr>
        </p15:guide>
        <p15:guide id="9" orient="horz" pos="2047" userDrawn="1">
          <p15:clr>
            <a:srgbClr val="A4A3A4"/>
          </p15:clr>
        </p15:guide>
        <p15:guide id="10" orient="horz" pos="1457" userDrawn="1">
          <p15:clr>
            <a:srgbClr val="A4A3A4"/>
          </p15:clr>
        </p15:guide>
        <p15:guide id="11" orient="horz" pos="527" userDrawn="1">
          <p15:clr>
            <a:srgbClr val="A4A3A4"/>
          </p15:clr>
        </p15:guide>
        <p15:guide id="12" pos="4339" userDrawn="1">
          <p15:clr>
            <a:srgbClr val="A4A3A4"/>
          </p15:clr>
        </p15:guide>
        <p15:guide id="13" pos="4203" userDrawn="1">
          <p15:clr>
            <a:srgbClr val="A4A3A4"/>
          </p15:clr>
        </p15:guide>
        <p15:guide id="14" pos="2615" userDrawn="1">
          <p15:clr>
            <a:srgbClr val="A4A3A4"/>
          </p15:clr>
        </p15:guide>
        <p15:guide id="15" pos="5768" userDrawn="1">
          <p15:clr>
            <a:srgbClr val="A4A3A4"/>
          </p15:clr>
        </p15:guide>
        <p15:guide id="16" pos="5904" userDrawn="1">
          <p15:clr>
            <a:srgbClr val="A4A3A4"/>
          </p15:clr>
        </p15:guide>
        <p15:guide id="17" pos="27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035745-C0B5-FEAE-792B-3B6EB5EF54F7}" name="Adrienne BonDurant" initials="AB" userId="S::adrienne.bondurant@proforest.net::2c387413-d72c-481c-90fa-09bf822d0ce3" providerId="AD"/>
  <p188:author id="{5CC11084-97AB-7BEC-70E6-F69C4659175A}" name="Rachel Wall" initials="RW" userId="S::rachel.wall@proforest.net::81514b84-b460-433d-aea3-25f832e29e81" providerId="AD"/>
  <p188:author id="{17299193-1D4C-4B50-E8FF-142A5DE82E03}" name="Sophie Higman" initials="KH" userId="S::Sophie@proforest.net::d5d2deb1-7329-4c09-982b-07405c08c9ea" providerId="AD"/>
  <p188:author id="{208989D9-BEA9-F2D7-7979-EB3F2FCAFB7E}" name="Ellen Griffiths" initials="EG" userId="S::Ellen.Griffiths@proforest.net::ab522eb3-72d4-48c6-a4f9-0068058707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AAE4EF"/>
    <a:srgbClr val="DCEFF5"/>
    <a:srgbClr val="9BECCF"/>
    <a:srgbClr val="003C22"/>
    <a:srgbClr val="013265"/>
    <a:srgbClr val="005539"/>
    <a:srgbClr val="000066"/>
    <a:srgbClr val="017966"/>
    <a:srgbClr val="00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207F7E-F700-36A5-8BFC-DCF05A925366}" v="78" dt="2025-08-05T09:36:24.517"/>
  </p1510:revLst>
</p1510:revInfo>
</file>

<file path=ppt/tableStyles.xml><?xml version="1.0" encoding="utf-8"?>
<a:tblStyleLst xmlns:a="http://schemas.openxmlformats.org/drawingml/2006/main" def="{5C22544A-7EE6-4342-B048-85BDC9FD1C3A}">
  <a:tblStyle styleId="{0817EA92-75D0-4044-A80A-286907CE0DDB}" styleName="Proforest Custom Table Style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" cmpd="sng">
              <a:solidFill>
                <a:srgbClr val="FFFFFF"/>
              </a:solidFill>
            </a:ln>
          </a:insideH>
          <a:insideV>
            <a:ln w="28575" cmpd="sng">
              <a:solidFill>
                <a:srgbClr val="FFFFFF"/>
              </a:solidFill>
            </a:ln>
          </a:insideV>
        </a:tcBdr>
        <a:fill>
          <a:solidFill>
            <a:srgbClr val="EDF5F5"/>
          </a:solidFill>
        </a:fill>
      </a:tcStyle>
    </a:wholeTbl>
    <a:band1H>
      <a:tcStyle>
        <a:tcBdr/>
        <a:fill>
          <a:solidFill>
            <a:srgbClr val="CCE5E5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5F9FD"/>
          </a:solidFill>
        </a:fill>
      </a:tcStyle>
    </a:band1V>
    <a:band2V>
      <a:tcStyle>
        <a:tcBdr/>
      </a:tcStyle>
    </a:band2V>
    <a:lastCol>
      <a:tcTxStyle>
        <a:fontRef idx="minor">
          <a:prstClr val="black"/>
        </a:fontRef>
        <a:schemeClr val="lt1"/>
      </a:tcTxStyle>
      <a:tcStyle>
        <a:tcBdr/>
        <a:fill>
          <a:solidFill>
            <a:srgbClr val="999999"/>
          </a:solidFill>
        </a:fill>
      </a:tcStyle>
    </a:lastCol>
    <a:firstCol>
      <a:tcTxStyle>
        <a:fontRef idx="minor">
          <a:prstClr val="black"/>
        </a:fontRef>
        <a:schemeClr val="dk2"/>
      </a:tcTxStyle>
      <a:tcStyle>
        <a:tcBdr/>
        <a:fill>
          <a:solidFill>
            <a:srgbClr val="F3F3F4"/>
          </a:solidFill>
        </a:fill>
      </a:tcStyle>
    </a:firstCol>
    <a:lastRow>
      <a:tcTxStyle>
        <a:fontRef idx="minor">
          <a:prstClr val="black"/>
        </a:fontRef>
        <a:schemeClr val="dk1"/>
      </a:tcTxStyle>
      <a:tcStyle>
        <a:tcBdr>
          <a:top>
            <a:ln w="1" cmpd="sng">
              <a:solidFill>
                <a:schemeClr val="lt1"/>
              </a:solidFill>
            </a:ln>
          </a:top>
        </a:tcBdr>
        <a:fill>
          <a:solidFill>
            <a:srgbClr val="CCCCCC"/>
          </a:solidFill>
        </a:fill>
      </a:tcStyle>
    </a:lastRow>
    <a:firstRow>
      <a:tcTxStyle>
        <a:fontRef idx="minor">
          <a:prstClr val="black"/>
        </a:fontRef>
        <a:schemeClr val="lt1"/>
      </a:tcTxStyle>
      <a:tcStyle>
        <a:tcBdr>
          <a:bottom>
            <a:ln w="28575" cmpd="sng">
              <a:solidFill>
                <a:schemeClr val="lt1"/>
              </a:solidFill>
            </a:ln>
          </a:bottom>
        </a:tcBdr>
        <a:fill>
          <a:solidFill>
            <a:srgbClr val="318E93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777"/>
        <p:guide orient="horz" pos="3770"/>
        <p:guide orient="horz" pos="414"/>
        <p:guide orient="horz" pos="3997"/>
        <p:guide orient="horz" pos="3203"/>
        <p:guide orient="horz" pos="2636"/>
        <p:guide orient="horz" pos="2047"/>
        <p:guide orient="horz" pos="1457"/>
        <p:guide orient="horz" pos="527"/>
        <p:guide pos="4339"/>
        <p:guide pos="4203"/>
        <p:guide pos="2615"/>
        <p:guide pos="5768"/>
        <p:guide pos="5904"/>
        <p:guide pos="2751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Wall" userId="S::rachel.wall@proforest.net::81514b84-b460-433d-aea3-25f832e29e81" providerId="AD" clId="Web-{B7747FE2-1C7D-5D30-14F0-A28A484FB669}"/>
    <pc:docChg chg="mod">
      <pc:chgData name="Rachel Wall" userId="S::rachel.wall@proforest.net::81514b84-b460-433d-aea3-25f832e29e81" providerId="AD" clId="Web-{B7747FE2-1C7D-5D30-14F0-A28A484FB669}" dt="2025-07-09T10:57:03.725" v="0"/>
      <pc:docMkLst>
        <pc:docMk/>
      </pc:docMkLst>
    </pc:docChg>
  </pc:docChgLst>
  <pc:docChgLst>
    <pc:chgData name="Ellen Griffiths" userId="S::ellen.griffiths@proforest.net::ab522eb3-72d4-48c6-a4f9-0068058707d5" providerId="AD" clId="Web-{B2DBB4E3-3033-75F1-E2CD-F11A9463212E}"/>
    <pc:docChg chg="addSld delSld modSld sldOrd">
      <pc:chgData name="Ellen Griffiths" userId="S::ellen.griffiths@proforest.net::ab522eb3-72d4-48c6-a4f9-0068058707d5" providerId="AD" clId="Web-{B2DBB4E3-3033-75F1-E2CD-F11A9463212E}" dt="2025-07-29T09:55:48.162" v="394"/>
      <pc:docMkLst>
        <pc:docMk/>
      </pc:docMkLst>
      <pc:sldChg chg="modSp modCm">
        <pc:chgData name="Ellen Griffiths" userId="S::ellen.griffiths@proforest.net::ab522eb3-72d4-48c6-a4f9-0068058707d5" providerId="AD" clId="Web-{B2DBB4E3-3033-75F1-E2CD-F11A9463212E}" dt="2025-07-29T08:42:17.080" v="2" actId="20577"/>
        <pc:sldMkLst>
          <pc:docMk/>
          <pc:sldMk cId="3902469239" sldId="256"/>
        </pc:sldMkLst>
        <pc:spChg chg="mod">
          <ac:chgData name="Ellen Griffiths" userId="S::ellen.griffiths@proforest.net::ab522eb3-72d4-48c6-a4f9-0068058707d5" providerId="AD" clId="Web-{B2DBB4E3-3033-75F1-E2CD-F11A9463212E}" dt="2025-07-29T08:42:17.080" v="2" actId="20577"/>
          <ac:spMkLst>
            <pc:docMk/>
            <pc:sldMk cId="3902469239" sldId="256"/>
            <ac:spMk id="9" creationId="{7540F839-8B26-9CF1-E42B-5BC3914CF21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llen Griffiths" userId="S::ellen.griffiths@proforest.net::ab522eb3-72d4-48c6-a4f9-0068058707d5" providerId="AD" clId="Web-{B2DBB4E3-3033-75F1-E2CD-F11A9463212E}" dt="2025-07-29T08:42:09.064" v="1" actId="20577"/>
              <pc2:cmMkLst xmlns:pc2="http://schemas.microsoft.com/office/powerpoint/2019/9/main/command">
                <pc:docMk/>
                <pc:sldMk cId="3902469239" sldId="256"/>
                <pc2:cmMk id="{4A9825A4-CC8C-4752-8B84-9EA7C861219E}"/>
              </pc2:cmMkLst>
            </pc226:cmChg>
          </p:ext>
        </pc:extLst>
      </pc:sldChg>
      <pc:sldChg chg="addSp delSp modSp">
        <pc:chgData name="Ellen Griffiths" userId="S::ellen.griffiths@proforest.net::ab522eb3-72d4-48c6-a4f9-0068058707d5" providerId="AD" clId="Web-{B2DBB4E3-3033-75F1-E2CD-F11A9463212E}" dt="2025-07-29T09:00:09.629" v="214"/>
        <pc:sldMkLst>
          <pc:docMk/>
          <pc:sldMk cId="2661436397" sldId="263"/>
        </pc:sldMkLst>
        <pc:spChg chg="mod">
          <ac:chgData name="Ellen Griffiths" userId="S::ellen.griffiths@proforest.net::ab522eb3-72d4-48c6-a4f9-0068058707d5" providerId="AD" clId="Web-{B2DBB4E3-3033-75F1-E2CD-F11A9463212E}" dt="2025-07-29T08:54:59.985" v="209" actId="20577"/>
          <ac:spMkLst>
            <pc:docMk/>
            <pc:sldMk cId="2661436397" sldId="263"/>
            <ac:spMk id="6" creationId="{A3A1D2A8-C845-085D-1694-B04863E54A13}"/>
          </ac:spMkLst>
        </pc:spChg>
        <pc:picChg chg="add mod">
          <ac:chgData name="Ellen Griffiths" userId="S::ellen.griffiths@proforest.net::ab522eb3-72d4-48c6-a4f9-0068058707d5" providerId="AD" clId="Web-{B2DBB4E3-3033-75F1-E2CD-F11A9463212E}" dt="2025-07-29T08:59:30.689" v="213" actId="1076"/>
          <ac:picMkLst>
            <pc:docMk/>
            <pc:sldMk cId="2661436397" sldId="263"/>
            <ac:picMk id="4" creationId="{B642388A-EF8A-DE8B-333D-AEE890291DEF}"/>
          </ac:picMkLst>
        </pc:picChg>
      </pc:sldChg>
      <pc:sldChg chg="modSp modCm">
        <pc:chgData name="Ellen Griffiths" userId="S::ellen.griffiths@proforest.net::ab522eb3-72d4-48c6-a4f9-0068058707d5" providerId="AD" clId="Web-{B2DBB4E3-3033-75F1-E2CD-F11A9463212E}" dt="2025-07-29T08:50:50.955" v="107" actId="20577"/>
        <pc:sldMkLst>
          <pc:docMk/>
          <pc:sldMk cId="1951525072" sldId="264"/>
        </pc:sldMkLst>
        <pc:spChg chg="mod">
          <ac:chgData name="Ellen Griffiths" userId="S::ellen.griffiths@proforest.net::ab522eb3-72d4-48c6-a4f9-0068058707d5" providerId="AD" clId="Web-{B2DBB4E3-3033-75F1-E2CD-F11A9463212E}" dt="2025-07-29T08:50:50.955" v="107" actId="20577"/>
          <ac:spMkLst>
            <pc:docMk/>
            <pc:sldMk cId="1951525072" sldId="264"/>
            <ac:spMk id="8" creationId="{9E803381-C719-EEC8-1DAF-299C7991B5F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llen Griffiths" userId="S::ellen.griffiths@proforest.net::ab522eb3-72d4-48c6-a4f9-0068058707d5" providerId="AD" clId="Web-{B2DBB4E3-3033-75F1-E2CD-F11A9463212E}" dt="2025-07-29T08:50:50.955" v="107" actId="20577"/>
              <pc2:cmMkLst xmlns:pc2="http://schemas.microsoft.com/office/powerpoint/2019/9/main/command">
                <pc:docMk/>
                <pc:sldMk cId="1951525072" sldId="264"/>
                <pc2:cmMk id="{1ACF3F2C-CF60-4034-9588-CFBED8FEEB3E}"/>
              </pc2:cmMkLst>
            </pc226:cmChg>
          </p:ext>
        </pc:extLst>
      </pc:sldChg>
      <pc:sldChg chg="modSp modCm">
        <pc:chgData name="Ellen Griffiths" userId="S::ellen.griffiths@proforest.net::ab522eb3-72d4-48c6-a4f9-0068058707d5" providerId="AD" clId="Web-{B2DBB4E3-3033-75F1-E2CD-F11A9463212E}" dt="2025-07-29T08:49:46.404" v="68" actId="20577"/>
        <pc:sldMkLst>
          <pc:docMk/>
          <pc:sldMk cId="376752132" sldId="265"/>
        </pc:sldMkLst>
        <pc:spChg chg="mod">
          <ac:chgData name="Ellen Griffiths" userId="S::ellen.griffiths@proforest.net::ab522eb3-72d4-48c6-a4f9-0068058707d5" providerId="AD" clId="Web-{B2DBB4E3-3033-75F1-E2CD-F11A9463212E}" dt="2025-07-29T08:49:46.404" v="68" actId="20577"/>
          <ac:spMkLst>
            <pc:docMk/>
            <pc:sldMk cId="376752132" sldId="265"/>
            <ac:spMk id="4" creationId="{20BE8741-C717-15B5-6CF0-0596DA7C3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llen Griffiths" userId="S::ellen.griffiths@proforest.net::ab522eb3-72d4-48c6-a4f9-0068058707d5" providerId="AD" clId="Web-{B2DBB4E3-3033-75F1-E2CD-F11A9463212E}" dt="2025-07-29T08:49:46.404" v="68" actId="20577"/>
              <pc2:cmMkLst xmlns:pc2="http://schemas.microsoft.com/office/powerpoint/2019/9/main/command">
                <pc:docMk/>
                <pc:sldMk cId="376752132" sldId="265"/>
                <pc2:cmMk id="{D826DF00-64AE-4246-804E-B655BEB11D77}"/>
              </pc2:cmMkLst>
            </pc226:cmChg>
          </p:ext>
        </pc:extLst>
      </pc:sldChg>
      <pc:sldChg chg="del">
        <pc:chgData name="Ellen Griffiths" userId="S::ellen.griffiths@proforest.net::ab522eb3-72d4-48c6-a4f9-0068058707d5" providerId="AD" clId="Web-{B2DBB4E3-3033-75F1-E2CD-F11A9463212E}" dt="2025-07-29T09:06:23.448" v="289"/>
        <pc:sldMkLst>
          <pc:docMk/>
          <pc:sldMk cId="2090232458" sldId="266"/>
        </pc:sldMkLst>
      </pc:sldChg>
      <pc:sldChg chg="del">
        <pc:chgData name="Ellen Griffiths" userId="S::ellen.griffiths@proforest.net::ab522eb3-72d4-48c6-a4f9-0068058707d5" providerId="AD" clId="Web-{B2DBB4E3-3033-75F1-E2CD-F11A9463212E}" dt="2025-07-29T09:19:03.618" v="387"/>
        <pc:sldMkLst>
          <pc:docMk/>
          <pc:sldMk cId="1901285365" sldId="268"/>
        </pc:sldMkLst>
      </pc:sldChg>
      <pc:sldChg chg="del">
        <pc:chgData name="Ellen Griffiths" userId="S::ellen.griffiths@proforest.net::ab522eb3-72d4-48c6-a4f9-0068058707d5" providerId="AD" clId="Web-{B2DBB4E3-3033-75F1-E2CD-F11A9463212E}" dt="2025-07-29T09:12:33.704" v="333"/>
        <pc:sldMkLst>
          <pc:docMk/>
          <pc:sldMk cId="1302047957" sldId="269"/>
        </pc:sldMkLst>
      </pc:sldChg>
      <pc:sldChg chg="addSp delSp modSp add ord replId">
        <pc:chgData name="Ellen Griffiths" userId="S::ellen.griffiths@proforest.net::ab522eb3-72d4-48c6-a4f9-0068058707d5" providerId="AD" clId="Web-{B2DBB4E3-3033-75F1-E2CD-F11A9463212E}" dt="2025-07-29T09:06:02.150" v="288" actId="20577"/>
        <pc:sldMkLst>
          <pc:docMk/>
          <pc:sldMk cId="1760938325" sldId="271"/>
        </pc:sldMkLst>
        <pc:spChg chg="mod">
          <ac:chgData name="Ellen Griffiths" userId="S::ellen.griffiths@proforest.net::ab522eb3-72d4-48c6-a4f9-0068058707d5" providerId="AD" clId="Web-{B2DBB4E3-3033-75F1-E2CD-F11A9463212E}" dt="2025-07-29T08:52:42.352" v="127" actId="20577"/>
          <ac:spMkLst>
            <pc:docMk/>
            <pc:sldMk cId="1760938325" sldId="271"/>
            <ac:spMk id="3" creationId="{E9F4BB6A-E9DC-7DB7-263B-F4407160C004}"/>
          </ac:spMkLst>
        </pc:spChg>
        <pc:spChg chg="add mod">
          <ac:chgData name="Ellen Griffiths" userId="S::ellen.griffiths@proforest.net::ab522eb3-72d4-48c6-a4f9-0068058707d5" providerId="AD" clId="Web-{B2DBB4E3-3033-75F1-E2CD-F11A9463212E}" dt="2025-07-29T09:04:50.989" v="241" actId="20577"/>
          <ac:spMkLst>
            <pc:docMk/>
            <pc:sldMk cId="1760938325" sldId="271"/>
            <ac:spMk id="4" creationId="{34657DEB-D241-FD49-1384-8353FD99815A}"/>
          </ac:spMkLst>
        </pc:spChg>
        <pc:spChg chg="mod">
          <ac:chgData name="Ellen Griffiths" userId="S::ellen.griffiths@proforest.net::ab522eb3-72d4-48c6-a4f9-0068058707d5" providerId="AD" clId="Web-{B2DBB4E3-3033-75F1-E2CD-F11A9463212E}" dt="2025-07-29T09:06:02.150" v="288" actId="20577"/>
          <ac:spMkLst>
            <pc:docMk/>
            <pc:sldMk cId="1760938325" sldId="271"/>
            <ac:spMk id="6" creationId="{3F5FFEE2-CE31-7219-7E39-A3917AA1285D}"/>
          </ac:spMkLst>
        </pc:spChg>
        <pc:picChg chg="mod">
          <ac:chgData name="Ellen Griffiths" userId="S::ellen.griffiths@proforest.net::ab522eb3-72d4-48c6-a4f9-0068058707d5" providerId="AD" clId="Web-{B2DBB4E3-3033-75F1-E2CD-F11A9463212E}" dt="2025-07-29T09:03:28.609" v="221" actId="1076"/>
          <ac:picMkLst>
            <pc:docMk/>
            <pc:sldMk cId="1760938325" sldId="271"/>
            <ac:picMk id="5" creationId="{8F47F130-DCB8-91CE-0DF2-8F27D95B72E1}"/>
          </ac:picMkLst>
        </pc:picChg>
      </pc:sldChg>
      <pc:sldChg chg="addSp modSp new">
        <pc:chgData name="Ellen Griffiths" userId="S::ellen.griffiths@proforest.net::ab522eb3-72d4-48c6-a4f9-0068058707d5" providerId="AD" clId="Web-{B2DBB4E3-3033-75F1-E2CD-F11A9463212E}" dt="2025-07-29T09:55:48.162" v="394"/>
        <pc:sldMkLst>
          <pc:docMk/>
          <pc:sldMk cId="3884101646" sldId="272"/>
        </pc:sldMkLst>
        <pc:spChg chg="mod">
          <ac:chgData name="Ellen Griffiths" userId="S::ellen.griffiths@proforest.net::ab522eb3-72d4-48c6-a4f9-0068058707d5" providerId="AD" clId="Web-{B2DBB4E3-3033-75F1-E2CD-F11A9463212E}" dt="2025-07-29T09:12:41.455" v="335" actId="20577"/>
          <ac:spMkLst>
            <pc:docMk/>
            <pc:sldMk cId="3884101646" sldId="272"/>
            <ac:spMk id="3" creationId="{48C3041A-A5FD-AE0E-8AF7-9348C977C1E9}"/>
          </ac:spMkLst>
        </pc:spChg>
        <pc:graphicFrameChg chg="add mod modGraphic">
          <ac:chgData name="Ellen Griffiths" userId="S::ellen.griffiths@proforest.net::ab522eb3-72d4-48c6-a4f9-0068058707d5" providerId="AD" clId="Web-{B2DBB4E3-3033-75F1-E2CD-F11A9463212E}" dt="2025-07-29T09:55:48.162" v="394"/>
          <ac:graphicFrameMkLst>
            <pc:docMk/>
            <pc:sldMk cId="3884101646" sldId="272"/>
            <ac:graphicFrameMk id="5" creationId="{90E07EDC-B483-0608-D88A-C835B5535D10}"/>
          </ac:graphicFrameMkLst>
        </pc:graphicFrameChg>
      </pc:sldChg>
      <pc:sldChg chg="addSp delSp modSp new">
        <pc:chgData name="Ellen Griffiths" userId="S::ellen.griffiths@proforest.net::ab522eb3-72d4-48c6-a4f9-0068058707d5" providerId="AD" clId="Web-{B2DBB4E3-3033-75F1-E2CD-F11A9463212E}" dt="2025-07-29T09:19:15.682" v="390" actId="1076"/>
        <pc:sldMkLst>
          <pc:docMk/>
          <pc:sldMk cId="78016030" sldId="273"/>
        </pc:sldMkLst>
        <pc:spChg chg="mod">
          <ac:chgData name="Ellen Griffiths" userId="S::ellen.griffiths@proforest.net::ab522eb3-72d4-48c6-a4f9-0068058707d5" providerId="AD" clId="Web-{B2DBB4E3-3033-75F1-E2CD-F11A9463212E}" dt="2025-07-29T09:17:51.317" v="379" actId="20577"/>
          <ac:spMkLst>
            <pc:docMk/>
            <pc:sldMk cId="78016030" sldId="273"/>
            <ac:spMk id="3" creationId="{F2739869-6110-11E8-586F-846EE4F9A6B3}"/>
          </ac:spMkLst>
        </pc:spChg>
        <pc:spChg chg="add">
          <ac:chgData name="Ellen Griffiths" userId="S::ellen.griffiths@proforest.net::ab522eb3-72d4-48c6-a4f9-0068058707d5" providerId="AD" clId="Web-{B2DBB4E3-3033-75F1-E2CD-F11A9463212E}" dt="2025-07-29T09:16:12.671" v="343"/>
          <ac:spMkLst>
            <pc:docMk/>
            <pc:sldMk cId="78016030" sldId="273"/>
            <ac:spMk id="5" creationId="{A953FB21-B41B-4DF5-6519-FF7A8948F7FD}"/>
          </ac:spMkLst>
        </pc:spChg>
        <pc:spChg chg="add">
          <ac:chgData name="Ellen Griffiths" userId="S::ellen.griffiths@proforest.net::ab522eb3-72d4-48c6-a4f9-0068058707d5" providerId="AD" clId="Web-{B2DBB4E3-3033-75F1-E2CD-F11A9463212E}" dt="2025-07-29T09:16:12.671" v="343"/>
          <ac:spMkLst>
            <pc:docMk/>
            <pc:sldMk cId="78016030" sldId="273"/>
            <ac:spMk id="8" creationId="{79FDED59-8586-3D5D-298F-AE8B7D0BCBE1}"/>
          </ac:spMkLst>
        </pc:spChg>
        <pc:spChg chg="add">
          <ac:chgData name="Ellen Griffiths" userId="S::ellen.griffiths@proforest.net::ab522eb3-72d4-48c6-a4f9-0068058707d5" providerId="AD" clId="Web-{B2DBB4E3-3033-75F1-E2CD-F11A9463212E}" dt="2025-07-29T09:16:12.671" v="343"/>
          <ac:spMkLst>
            <pc:docMk/>
            <pc:sldMk cId="78016030" sldId="273"/>
            <ac:spMk id="9" creationId="{6CF936EF-81AA-A586-344C-0A3CB0105D47}"/>
          </ac:spMkLst>
        </pc:spChg>
        <pc:spChg chg="add">
          <ac:chgData name="Ellen Griffiths" userId="S::ellen.griffiths@proforest.net::ab522eb3-72d4-48c6-a4f9-0068058707d5" providerId="AD" clId="Web-{B2DBB4E3-3033-75F1-E2CD-F11A9463212E}" dt="2025-07-29T09:16:12.671" v="343"/>
          <ac:spMkLst>
            <pc:docMk/>
            <pc:sldMk cId="78016030" sldId="273"/>
            <ac:spMk id="14" creationId="{38E32B99-163E-EADF-973F-D6906D36D7BE}"/>
          </ac:spMkLst>
        </pc:spChg>
        <pc:spChg chg="add">
          <ac:chgData name="Ellen Griffiths" userId="S::ellen.griffiths@proforest.net::ab522eb3-72d4-48c6-a4f9-0068058707d5" providerId="AD" clId="Web-{B2DBB4E3-3033-75F1-E2CD-F11A9463212E}" dt="2025-07-29T09:16:12.671" v="343"/>
          <ac:spMkLst>
            <pc:docMk/>
            <pc:sldMk cId="78016030" sldId="273"/>
            <ac:spMk id="16" creationId="{39071E54-2D70-96AE-E88F-60CD9918D74E}"/>
          </ac:spMkLst>
        </pc:spChg>
        <pc:spChg chg="add">
          <ac:chgData name="Ellen Griffiths" userId="S::ellen.griffiths@proforest.net::ab522eb3-72d4-48c6-a4f9-0068058707d5" providerId="AD" clId="Web-{B2DBB4E3-3033-75F1-E2CD-F11A9463212E}" dt="2025-07-29T09:16:12.671" v="343"/>
          <ac:spMkLst>
            <pc:docMk/>
            <pc:sldMk cId="78016030" sldId="273"/>
            <ac:spMk id="18" creationId="{F9952E5D-3EAB-BF4D-7A1D-0DC777301CCC}"/>
          </ac:spMkLst>
        </pc:spChg>
        <pc:spChg chg="add">
          <ac:chgData name="Ellen Griffiths" userId="S::ellen.griffiths@proforest.net::ab522eb3-72d4-48c6-a4f9-0068058707d5" providerId="AD" clId="Web-{B2DBB4E3-3033-75F1-E2CD-F11A9463212E}" dt="2025-07-29T09:16:12.671" v="343"/>
          <ac:spMkLst>
            <pc:docMk/>
            <pc:sldMk cId="78016030" sldId="273"/>
            <ac:spMk id="26" creationId="{A37E1401-D00B-7BA7-887D-DF6516C1D634}"/>
          </ac:spMkLst>
        </pc:spChg>
        <pc:spChg chg="add">
          <ac:chgData name="Ellen Griffiths" userId="S::ellen.griffiths@proforest.net::ab522eb3-72d4-48c6-a4f9-0068058707d5" providerId="AD" clId="Web-{B2DBB4E3-3033-75F1-E2CD-F11A9463212E}" dt="2025-07-29T09:16:12.671" v="343"/>
          <ac:spMkLst>
            <pc:docMk/>
            <pc:sldMk cId="78016030" sldId="273"/>
            <ac:spMk id="60" creationId="{DC494D97-C1E1-85C1-BC9F-3B9AFCEF4789}"/>
          </ac:spMkLst>
        </pc:spChg>
        <pc:spChg chg="add">
          <ac:chgData name="Ellen Griffiths" userId="S::ellen.griffiths@proforest.net::ab522eb3-72d4-48c6-a4f9-0068058707d5" providerId="AD" clId="Web-{B2DBB4E3-3033-75F1-E2CD-F11A9463212E}" dt="2025-07-29T09:16:12.671" v="343"/>
          <ac:spMkLst>
            <pc:docMk/>
            <pc:sldMk cId="78016030" sldId="273"/>
            <ac:spMk id="65" creationId="{F329BC59-DD4E-0711-D00C-9F80417F53B8}"/>
          </ac:spMkLst>
        </pc:spChg>
        <pc:spChg chg="add mod">
          <ac:chgData name="Ellen Griffiths" userId="S::ellen.griffiths@proforest.net::ab522eb3-72d4-48c6-a4f9-0068058707d5" providerId="AD" clId="Web-{B2DBB4E3-3033-75F1-E2CD-F11A9463212E}" dt="2025-07-29T09:18:53.399" v="386" actId="20577"/>
          <ac:spMkLst>
            <pc:docMk/>
            <pc:sldMk cId="78016030" sldId="273"/>
            <ac:spMk id="68" creationId="{AC425403-562E-66F3-4AC4-87BF4033423E}"/>
          </ac:spMkLst>
        </pc:spChg>
        <pc:picChg chg="mod">
          <ac:chgData name="Ellen Griffiths" userId="S::ellen.griffiths@proforest.net::ab522eb3-72d4-48c6-a4f9-0068058707d5" providerId="AD" clId="Web-{B2DBB4E3-3033-75F1-E2CD-F11A9463212E}" dt="2025-07-29T09:19:15.682" v="390" actId="1076"/>
          <ac:picMkLst>
            <pc:docMk/>
            <pc:sldMk cId="78016030" sldId="273"/>
            <ac:picMk id="47" creationId="{7130958E-5F06-6819-FAB7-9B1471E8F076}"/>
          </ac:picMkLst>
        </pc:picChg>
        <pc:picChg chg="mod">
          <ac:chgData name="Ellen Griffiths" userId="S::ellen.griffiths@proforest.net::ab522eb3-72d4-48c6-a4f9-0068058707d5" providerId="AD" clId="Web-{B2DBB4E3-3033-75F1-E2CD-F11A9463212E}" dt="2025-07-29T09:19:13.588" v="389" actId="1076"/>
          <ac:picMkLst>
            <pc:docMk/>
            <pc:sldMk cId="78016030" sldId="273"/>
            <ac:picMk id="53" creationId="{0820723E-6E7D-4049-29AC-874FFF805C9F}"/>
          </ac:picMkLst>
        </pc:picChg>
      </pc:sldChg>
      <pc:sldChg chg="addSp delSp modSp new del">
        <pc:chgData name="Ellen Griffiths" userId="S::ellen.griffiths@proforest.net::ab522eb3-72d4-48c6-a4f9-0068058707d5" providerId="AD" clId="Web-{B2DBB4E3-3033-75F1-E2CD-F11A9463212E}" dt="2025-07-29T09:15:40.997" v="341"/>
        <pc:sldMkLst>
          <pc:docMk/>
          <pc:sldMk cId="1851427885" sldId="273"/>
        </pc:sldMkLst>
      </pc:sldChg>
    </pc:docChg>
  </pc:docChgLst>
  <pc:docChgLst>
    <pc:chgData name="Ellen Griffiths" userId="S::ellen.griffiths@proforest.net::ab522eb3-72d4-48c6-a4f9-0068058707d5" providerId="AD" clId="Web-{BF207F7E-F700-36A5-8BFC-DCF05A925366}"/>
    <pc:docChg chg="addSld modSld">
      <pc:chgData name="Ellen Griffiths" userId="S::ellen.griffiths@proforest.net::ab522eb3-72d4-48c6-a4f9-0068058707d5" providerId="AD" clId="Web-{BF207F7E-F700-36A5-8BFC-DCF05A925366}" dt="2025-08-05T09:36:21.095" v="45" actId="20577"/>
      <pc:docMkLst>
        <pc:docMk/>
      </pc:docMkLst>
      <pc:sldChg chg="addSp delSp modSp add replId">
        <pc:chgData name="Ellen Griffiths" userId="S::ellen.griffiths@proforest.net::ab522eb3-72d4-48c6-a4f9-0068058707d5" providerId="AD" clId="Web-{BF207F7E-F700-36A5-8BFC-DCF05A925366}" dt="2025-08-05T09:36:21.095" v="45" actId="20577"/>
        <pc:sldMkLst>
          <pc:docMk/>
          <pc:sldMk cId="2066410624" sldId="274"/>
        </pc:sldMkLst>
        <pc:spChg chg="add mod">
          <ac:chgData name="Ellen Griffiths" userId="S::ellen.griffiths@proforest.net::ab522eb3-72d4-48c6-a4f9-0068058707d5" providerId="AD" clId="Web-{BF207F7E-F700-36A5-8BFC-DCF05A925366}" dt="2025-08-05T09:36:21.095" v="45" actId="20577"/>
          <ac:spMkLst>
            <pc:docMk/>
            <pc:sldMk cId="2066410624" sldId="274"/>
            <ac:spMk id="4" creationId="{2CCC069E-7271-9293-0AAF-C03BE41374E1}"/>
          </ac:spMkLst>
        </pc:spChg>
        <pc:graphicFrameChg chg="del">
          <ac:chgData name="Ellen Griffiths" userId="S::ellen.griffiths@proforest.net::ab522eb3-72d4-48c6-a4f9-0068058707d5" providerId="AD" clId="Web-{BF207F7E-F700-36A5-8BFC-DCF05A925366}" dt="2025-08-05T09:29:51.364" v="1"/>
          <ac:graphicFrameMkLst>
            <pc:docMk/>
            <pc:sldMk cId="2066410624" sldId="274"/>
            <ac:graphicFrameMk id="5" creationId="{A16FAFCA-4AE0-3368-9326-24AE90D0F91C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1D8402-9E29-5749-88C8-D45B1C2168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16B2D-4A76-4545-A74C-A4BB324B6A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9EF13-C071-8D44-80F0-78B996334781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9C5CC-EBB0-2543-8101-D0F0E0B207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F02F4-A9E7-EB45-9581-0B64224D2D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BB818-8C77-D74B-9D3B-F2410EA086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33533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FC563-05CC-C846-ADC7-31DA7F2975D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8993F-A628-4A4D-BA4B-DB32F473B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6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svg"/><Relationship Id="rId7" Type="http://schemas.openxmlformats.org/officeDocument/2006/relationships/image" Target="../media/image52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1.png"/><Relationship Id="rId9" Type="http://schemas.openxmlformats.org/officeDocument/2006/relationships/image" Target="../media/image54.sv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svg"/><Relationship Id="rId7" Type="http://schemas.openxmlformats.org/officeDocument/2006/relationships/image" Target="../media/image63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2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v1">
    <p:bg>
      <p:bgPr>
        <a:solidFill>
          <a:srgbClr val="013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>
            <a:spLocks noGrp="1"/>
          </p:cNvSpPr>
          <p:nvPr>
            <p:ph type="pic" sz="quarter" idx="10"/>
          </p:nvPr>
        </p:nvSpPr>
        <p:spPr bwMode="auto">
          <a:xfrm>
            <a:off x="5963706" y="0"/>
            <a:ext cx="6240994" cy="6360607"/>
          </a:xfrm>
          <a:custGeom>
            <a:avLst/>
            <a:gdLst>
              <a:gd name="T0" fmla="*/ 4099 w 4140"/>
              <a:gd name="T1" fmla="*/ 1686 h 4221"/>
              <a:gd name="T2" fmla="*/ 3899 w 4140"/>
              <a:gd name="T3" fmla="*/ 1679 h 4221"/>
              <a:gd name="T4" fmla="*/ 3600 w 4140"/>
              <a:gd name="T5" fmla="*/ 1618 h 4221"/>
              <a:gd name="T6" fmla="*/ 3325 w 4140"/>
              <a:gd name="T7" fmla="*/ 1501 h 4221"/>
              <a:gd name="T8" fmla="*/ 3080 w 4140"/>
              <a:gd name="T9" fmla="*/ 1335 h 4221"/>
              <a:gd name="T10" fmla="*/ 2871 w 4140"/>
              <a:gd name="T11" fmla="*/ 1126 h 4221"/>
              <a:gd name="T12" fmla="*/ 2706 w 4140"/>
              <a:gd name="T13" fmla="*/ 880 h 4221"/>
              <a:gd name="T14" fmla="*/ 2590 w 4140"/>
              <a:gd name="T15" fmla="*/ 603 h 4221"/>
              <a:gd name="T16" fmla="*/ 2529 w 4140"/>
              <a:gd name="T17" fmla="*/ 302 h 4221"/>
              <a:gd name="T18" fmla="*/ 2523 w 4140"/>
              <a:gd name="T19" fmla="*/ 72 h 4221"/>
              <a:gd name="T20" fmla="*/ 1 w 4140"/>
              <a:gd name="T21" fmla="*/ 36 h 4221"/>
              <a:gd name="T22" fmla="*/ 0 w 4140"/>
              <a:gd name="T23" fmla="*/ 200 h 4221"/>
              <a:gd name="T24" fmla="*/ 9 w 4140"/>
              <a:gd name="T25" fmla="*/ 422 h 4221"/>
              <a:gd name="T26" fmla="*/ 30 w 4140"/>
              <a:gd name="T27" fmla="*/ 640 h 4221"/>
              <a:gd name="T28" fmla="*/ 61 w 4140"/>
              <a:gd name="T29" fmla="*/ 856 h 4221"/>
              <a:gd name="T30" fmla="*/ 104 w 4140"/>
              <a:gd name="T31" fmla="*/ 1067 h 4221"/>
              <a:gd name="T32" fmla="*/ 158 w 4140"/>
              <a:gd name="T33" fmla="*/ 1275 h 4221"/>
              <a:gd name="T34" fmla="*/ 222 w 4140"/>
              <a:gd name="T35" fmla="*/ 1478 h 4221"/>
              <a:gd name="T36" fmla="*/ 296 w 4140"/>
              <a:gd name="T37" fmla="*/ 1675 h 4221"/>
              <a:gd name="T38" fmla="*/ 399 w 4140"/>
              <a:gd name="T39" fmla="*/ 1794 h 4221"/>
              <a:gd name="T40" fmla="*/ 571 w 4140"/>
              <a:gd name="T41" fmla="*/ 1701 h 4221"/>
              <a:gd name="T42" fmla="*/ 758 w 4140"/>
              <a:gd name="T43" fmla="*/ 1633 h 4221"/>
              <a:gd name="T44" fmla="*/ 956 w 4140"/>
              <a:gd name="T45" fmla="*/ 1594 h 4221"/>
              <a:gd name="T46" fmla="*/ 1085 w 4140"/>
              <a:gd name="T47" fmla="*/ 1585 h 4221"/>
              <a:gd name="T48" fmla="*/ 1313 w 4140"/>
              <a:gd name="T49" fmla="*/ 1600 h 4221"/>
              <a:gd name="T50" fmla="*/ 1566 w 4140"/>
              <a:gd name="T51" fmla="*/ 1665 h 4221"/>
              <a:gd name="T52" fmla="*/ 1797 w 4140"/>
              <a:gd name="T53" fmla="*/ 1777 h 4221"/>
              <a:gd name="T54" fmla="*/ 2002 w 4140"/>
              <a:gd name="T55" fmla="*/ 1930 h 4221"/>
              <a:gd name="T56" fmla="*/ 2172 w 4140"/>
              <a:gd name="T57" fmla="*/ 2119 h 4221"/>
              <a:gd name="T58" fmla="*/ 2304 w 4140"/>
              <a:gd name="T59" fmla="*/ 2339 h 4221"/>
              <a:gd name="T60" fmla="*/ 2394 w 4140"/>
              <a:gd name="T61" fmla="*/ 2583 h 4221"/>
              <a:gd name="T62" fmla="*/ 2434 w 4140"/>
              <a:gd name="T63" fmla="*/ 2846 h 4221"/>
              <a:gd name="T64" fmla="*/ 2433 w 4140"/>
              <a:gd name="T65" fmla="*/ 3002 h 4221"/>
              <a:gd name="T66" fmla="*/ 2421 w 4140"/>
              <a:gd name="T67" fmla="*/ 3116 h 4221"/>
              <a:gd name="T68" fmla="*/ 2399 w 4140"/>
              <a:gd name="T69" fmla="*/ 3227 h 4221"/>
              <a:gd name="T70" fmla="*/ 2369 w 4140"/>
              <a:gd name="T71" fmla="*/ 3335 h 4221"/>
              <a:gd name="T72" fmla="*/ 2329 w 4140"/>
              <a:gd name="T73" fmla="*/ 3438 h 4221"/>
              <a:gd name="T74" fmla="*/ 2282 w 4140"/>
              <a:gd name="T75" fmla="*/ 3537 h 4221"/>
              <a:gd name="T76" fmla="*/ 2227 w 4140"/>
              <a:gd name="T77" fmla="*/ 3632 h 4221"/>
              <a:gd name="T78" fmla="*/ 2165 w 4140"/>
              <a:gd name="T79" fmla="*/ 3720 h 4221"/>
              <a:gd name="T80" fmla="*/ 2310 w 4140"/>
              <a:gd name="T81" fmla="*/ 3825 h 4221"/>
              <a:gd name="T82" fmla="*/ 2533 w 4140"/>
              <a:gd name="T83" fmla="*/ 3924 h 4221"/>
              <a:gd name="T84" fmla="*/ 2762 w 4140"/>
              <a:gd name="T85" fmla="*/ 4008 h 4221"/>
              <a:gd name="T86" fmla="*/ 2998 w 4140"/>
              <a:gd name="T87" fmla="*/ 4081 h 4221"/>
              <a:gd name="T88" fmla="*/ 3238 w 4140"/>
              <a:gd name="T89" fmla="*/ 4138 h 4221"/>
              <a:gd name="T90" fmla="*/ 3486 w 4140"/>
              <a:gd name="T91" fmla="*/ 4180 h 4221"/>
              <a:gd name="T92" fmla="*/ 3736 w 4140"/>
              <a:gd name="T93" fmla="*/ 4209 h 4221"/>
              <a:gd name="T94" fmla="*/ 3993 w 4140"/>
              <a:gd name="T95" fmla="*/ 4221 h 4221"/>
              <a:gd name="T96" fmla="*/ 4119 w 4140"/>
              <a:gd name="T97" fmla="*/ 4221 h 4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40" h="4221">
                <a:moveTo>
                  <a:pt x="4140" y="4220"/>
                </a:moveTo>
                <a:lnTo>
                  <a:pt x="4140" y="1685"/>
                </a:lnTo>
                <a:lnTo>
                  <a:pt x="4120" y="1686"/>
                </a:lnTo>
                <a:lnTo>
                  <a:pt x="4099" y="1686"/>
                </a:lnTo>
                <a:lnTo>
                  <a:pt x="4078" y="1687"/>
                </a:lnTo>
                <a:lnTo>
                  <a:pt x="4057" y="1687"/>
                </a:lnTo>
                <a:lnTo>
                  <a:pt x="3978" y="1685"/>
                </a:lnTo>
                <a:lnTo>
                  <a:pt x="3899" y="1679"/>
                </a:lnTo>
                <a:lnTo>
                  <a:pt x="3823" y="1669"/>
                </a:lnTo>
                <a:lnTo>
                  <a:pt x="3747" y="1656"/>
                </a:lnTo>
                <a:lnTo>
                  <a:pt x="3673" y="1639"/>
                </a:lnTo>
                <a:lnTo>
                  <a:pt x="3600" y="1618"/>
                </a:lnTo>
                <a:lnTo>
                  <a:pt x="3529" y="1594"/>
                </a:lnTo>
                <a:lnTo>
                  <a:pt x="3460" y="1566"/>
                </a:lnTo>
                <a:lnTo>
                  <a:pt x="3391" y="1535"/>
                </a:lnTo>
                <a:lnTo>
                  <a:pt x="3325" y="1501"/>
                </a:lnTo>
                <a:lnTo>
                  <a:pt x="3260" y="1464"/>
                </a:lnTo>
                <a:lnTo>
                  <a:pt x="3198" y="1424"/>
                </a:lnTo>
                <a:lnTo>
                  <a:pt x="3138" y="1380"/>
                </a:lnTo>
                <a:lnTo>
                  <a:pt x="3080" y="1335"/>
                </a:lnTo>
                <a:lnTo>
                  <a:pt x="3025" y="1287"/>
                </a:lnTo>
                <a:lnTo>
                  <a:pt x="2971" y="1235"/>
                </a:lnTo>
                <a:lnTo>
                  <a:pt x="2921" y="1182"/>
                </a:lnTo>
                <a:lnTo>
                  <a:pt x="2871" y="1126"/>
                </a:lnTo>
                <a:lnTo>
                  <a:pt x="2826" y="1067"/>
                </a:lnTo>
                <a:lnTo>
                  <a:pt x="2783" y="1007"/>
                </a:lnTo>
                <a:lnTo>
                  <a:pt x="2743" y="944"/>
                </a:lnTo>
                <a:lnTo>
                  <a:pt x="2706" y="880"/>
                </a:lnTo>
                <a:lnTo>
                  <a:pt x="2672" y="814"/>
                </a:lnTo>
                <a:lnTo>
                  <a:pt x="2642" y="745"/>
                </a:lnTo>
                <a:lnTo>
                  <a:pt x="2614" y="675"/>
                </a:lnTo>
                <a:lnTo>
                  <a:pt x="2590" y="603"/>
                </a:lnTo>
                <a:lnTo>
                  <a:pt x="2570" y="530"/>
                </a:lnTo>
                <a:lnTo>
                  <a:pt x="2552" y="455"/>
                </a:lnTo>
                <a:lnTo>
                  <a:pt x="2539" y="379"/>
                </a:lnTo>
                <a:lnTo>
                  <a:pt x="2529" y="302"/>
                </a:lnTo>
                <a:lnTo>
                  <a:pt x="2523" y="224"/>
                </a:lnTo>
                <a:lnTo>
                  <a:pt x="2521" y="144"/>
                </a:lnTo>
                <a:lnTo>
                  <a:pt x="2522" y="108"/>
                </a:lnTo>
                <a:lnTo>
                  <a:pt x="2523" y="72"/>
                </a:lnTo>
                <a:lnTo>
                  <a:pt x="2525" y="36"/>
                </a:lnTo>
                <a:lnTo>
                  <a:pt x="2528" y="0"/>
                </a:lnTo>
                <a:lnTo>
                  <a:pt x="3" y="0"/>
                </a:lnTo>
                <a:lnTo>
                  <a:pt x="1" y="36"/>
                </a:lnTo>
                <a:lnTo>
                  <a:pt x="1" y="73"/>
                </a:lnTo>
                <a:lnTo>
                  <a:pt x="0" y="108"/>
                </a:lnTo>
                <a:lnTo>
                  <a:pt x="0" y="144"/>
                </a:lnTo>
                <a:lnTo>
                  <a:pt x="0" y="200"/>
                </a:lnTo>
                <a:lnTo>
                  <a:pt x="1" y="256"/>
                </a:lnTo>
                <a:lnTo>
                  <a:pt x="3" y="311"/>
                </a:lnTo>
                <a:lnTo>
                  <a:pt x="6" y="367"/>
                </a:lnTo>
                <a:lnTo>
                  <a:pt x="9" y="422"/>
                </a:lnTo>
                <a:lnTo>
                  <a:pt x="13" y="477"/>
                </a:lnTo>
                <a:lnTo>
                  <a:pt x="18" y="532"/>
                </a:lnTo>
                <a:lnTo>
                  <a:pt x="23" y="586"/>
                </a:lnTo>
                <a:lnTo>
                  <a:pt x="30" y="640"/>
                </a:lnTo>
                <a:lnTo>
                  <a:pt x="36" y="695"/>
                </a:lnTo>
                <a:lnTo>
                  <a:pt x="44" y="749"/>
                </a:lnTo>
                <a:lnTo>
                  <a:pt x="52" y="802"/>
                </a:lnTo>
                <a:lnTo>
                  <a:pt x="61" y="856"/>
                </a:lnTo>
                <a:lnTo>
                  <a:pt x="71" y="909"/>
                </a:lnTo>
                <a:lnTo>
                  <a:pt x="81" y="963"/>
                </a:lnTo>
                <a:lnTo>
                  <a:pt x="92" y="1015"/>
                </a:lnTo>
                <a:lnTo>
                  <a:pt x="104" y="1067"/>
                </a:lnTo>
                <a:lnTo>
                  <a:pt x="116" y="1120"/>
                </a:lnTo>
                <a:lnTo>
                  <a:pt x="130" y="1172"/>
                </a:lnTo>
                <a:lnTo>
                  <a:pt x="143" y="1223"/>
                </a:lnTo>
                <a:lnTo>
                  <a:pt x="158" y="1275"/>
                </a:lnTo>
                <a:lnTo>
                  <a:pt x="173" y="1326"/>
                </a:lnTo>
                <a:lnTo>
                  <a:pt x="188" y="1376"/>
                </a:lnTo>
                <a:lnTo>
                  <a:pt x="205" y="1428"/>
                </a:lnTo>
                <a:lnTo>
                  <a:pt x="222" y="1478"/>
                </a:lnTo>
                <a:lnTo>
                  <a:pt x="240" y="1527"/>
                </a:lnTo>
                <a:lnTo>
                  <a:pt x="258" y="1578"/>
                </a:lnTo>
                <a:lnTo>
                  <a:pt x="277" y="1627"/>
                </a:lnTo>
                <a:lnTo>
                  <a:pt x="296" y="1675"/>
                </a:lnTo>
                <a:lnTo>
                  <a:pt x="316" y="1725"/>
                </a:lnTo>
                <a:lnTo>
                  <a:pt x="337" y="1773"/>
                </a:lnTo>
                <a:lnTo>
                  <a:pt x="358" y="1821"/>
                </a:lnTo>
                <a:lnTo>
                  <a:pt x="399" y="1794"/>
                </a:lnTo>
                <a:lnTo>
                  <a:pt x="440" y="1768"/>
                </a:lnTo>
                <a:lnTo>
                  <a:pt x="483" y="1744"/>
                </a:lnTo>
                <a:lnTo>
                  <a:pt x="527" y="1722"/>
                </a:lnTo>
                <a:lnTo>
                  <a:pt x="571" y="1701"/>
                </a:lnTo>
                <a:lnTo>
                  <a:pt x="616" y="1680"/>
                </a:lnTo>
                <a:lnTo>
                  <a:pt x="662" y="1663"/>
                </a:lnTo>
                <a:lnTo>
                  <a:pt x="709" y="1647"/>
                </a:lnTo>
                <a:lnTo>
                  <a:pt x="758" y="1633"/>
                </a:lnTo>
                <a:lnTo>
                  <a:pt x="807" y="1620"/>
                </a:lnTo>
                <a:lnTo>
                  <a:pt x="856" y="1610"/>
                </a:lnTo>
                <a:lnTo>
                  <a:pt x="906" y="1601"/>
                </a:lnTo>
                <a:lnTo>
                  <a:pt x="956" y="1594"/>
                </a:lnTo>
                <a:lnTo>
                  <a:pt x="1007" y="1589"/>
                </a:lnTo>
                <a:lnTo>
                  <a:pt x="1033" y="1587"/>
                </a:lnTo>
                <a:lnTo>
                  <a:pt x="1059" y="1586"/>
                </a:lnTo>
                <a:lnTo>
                  <a:pt x="1085" y="1585"/>
                </a:lnTo>
                <a:lnTo>
                  <a:pt x="1111" y="1585"/>
                </a:lnTo>
                <a:lnTo>
                  <a:pt x="1179" y="1587"/>
                </a:lnTo>
                <a:lnTo>
                  <a:pt x="1246" y="1592"/>
                </a:lnTo>
                <a:lnTo>
                  <a:pt x="1313" y="1600"/>
                </a:lnTo>
                <a:lnTo>
                  <a:pt x="1378" y="1612"/>
                </a:lnTo>
                <a:lnTo>
                  <a:pt x="1442" y="1627"/>
                </a:lnTo>
                <a:lnTo>
                  <a:pt x="1505" y="1644"/>
                </a:lnTo>
                <a:lnTo>
                  <a:pt x="1566" y="1665"/>
                </a:lnTo>
                <a:lnTo>
                  <a:pt x="1626" y="1690"/>
                </a:lnTo>
                <a:lnTo>
                  <a:pt x="1685" y="1716"/>
                </a:lnTo>
                <a:lnTo>
                  <a:pt x="1742" y="1745"/>
                </a:lnTo>
                <a:lnTo>
                  <a:pt x="1797" y="1777"/>
                </a:lnTo>
                <a:lnTo>
                  <a:pt x="1852" y="1812"/>
                </a:lnTo>
                <a:lnTo>
                  <a:pt x="1904" y="1850"/>
                </a:lnTo>
                <a:lnTo>
                  <a:pt x="1954" y="1889"/>
                </a:lnTo>
                <a:lnTo>
                  <a:pt x="2002" y="1930"/>
                </a:lnTo>
                <a:lnTo>
                  <a:pt x="2047" y="1974"/>
                </a:lnTo>
                <a:lnTo>
                  <a:pt x="2091" y="2021"/>
                </a:lnTo>
                <a:lnTo>
                  <a:pt x="2133" y="2069"/>
                </a:lnTo>
                <a:lnTo>
                  <a:pt x="2172" y="2119"/>
                </a:lnTo>
                <a:lnTo>
                  <a:pt x="2209" y="2172"/>
                </a:lnTo>
                <a:lnTo>
                  <a:pt x="2243" y="2225"/>
                </a:lnTo>
                <a:lnTo>
                  <a:pt x="2275" y="2282"/>
                </a:lnTo>
                <a:lnTo>
                  <a:pt x="2304" y="2339"/>
                </a:lnTo>
                <a:lnTo>
                  <a:pt x="2331" y="2397"/>
                </a:lnTo>
                <a:lnTo>
                  <a:pt x="2354" y="2458"/>
                </a:lnTo>
                <a:lnTo>
                  <a:pt x="2376" y="2520"/>
                </a:lnTo>
                <a:lnTo>
                  <a:pt x="2394" y="2583"/>
                </a:lnTo>
                <a:lnTo>
                  <a:pt x="2409" y="2647"/>
                </a:lnTo>
                <a:lnTo>
                  <a:pt x="2420" y="2712"/>
                </a:lnTo>
                <a:lnTo>
                  <a:pt x="2429" y="2779"/>
                </a:lnTo>
                <a:lnTo>
                  <a:pt x="2434" y="2846"/>
                </a:lnTo>
                <a:lnTo>
                  <a:pt x="2436" y="2915"/>
                </a:lnTo>
                <a:lnTo>
                  <a:pt x="2435" y="2944"/>
                </a:lnTo>
                <a:lnTo>
                  <a:pt x="2434" y="2973"/>
                </a:lnTo>
                <a:lnTo>
                  <a:pt x="2433" y="3002"/>
                </a:lnTo>
                <a:lnTo>
                  <a:pt x="2431" y="3032"/>
                </a:lnTo>
                <a:lnTo>
                  <a:pt x="2428" y="3060"/>
                </a:lnTo>
                <a:lnTo>
                  <a:pt x="2425" y="3088"/>
                </a:lnTo>
                <a:lnTo>
                  <a:pt x="2421" y="3116"/>
                </a:lnTo>
                <a:lnTo>
                  <a:pt x="2416" y="3144"/>
                </a:lnTo>
                <a:lnTo>
                  <a:pt x="2411" y="3173"/>
                </a:lnTo>
                <a:lnTo>
                  <a:pt x="2405" y="3200"/>
                </a:lnTo>
                <a:lnTo>
                  <a:pt x="2399" y="3227"/>
                </a:lnTo>
                <a:lnTo>
                  <a:pt x="2392" y="3254"/>
                </a:lnTo>
                <a:lnTo>
                  <a:pt x="2385" y="3281"/>
                </a:lnTo>
                <a:lnTo>
                  <a:pt x="2377" y="3309"/>
                </a:lnTo>
                <a:lnTo>
                  <a:pt x="2369" y="3335"/>
                </a:lnTo>
                <a:lnTo>
                  <a:pt x="2360" y="3361"/>
                </a:lnTo>
                <a:lnTo>
                  <a:pt x="2349" y="3387"/>
                </a:lnTo>
                <a:lnTo>
                  <a:pt x="2339" y="3412"/>
                </a:lnTo>
                <a:lnTo>
                  <a:pt x="2329" y="3438"/>
                </a:lnTo>
                <a:lnTo>
                  <a:pt x="2318" y="3464"/>
                </a:lnTo>
                <a:lnTo>
                  <a:pt x="2306" y="3488"/>
                </a:lnTo>
                <a:lnTo>
                  <a:pt x="2294" y="3513"/>
                </a:lnTo>
                <a:lnTo>
                  <a:pt x="2282" y="3537"/>
                </a:lnTo>
                <a:lnTo>
                  <a:pt x="2269" y="3561"/>
                </a:lnTo>
                <a:lnTo>
                  <a:pt x="2255" y="3585"/>
                </a:lnTo>
                <a:lnTo>
                  <a:pt x="2241" y="3609"/>
                </a:lnTo>
                <a:lnTo>
                  <a:pt x="2227" y="3632"/>
                </a:lnTo>
                <a:lnTo>
                  <a:pt x="2212" y="3654"/>
                </a:lnTo>
                <a:lnTo>
                  <a:pt x="2197" y="3677"/>
                </a:lnTo>
                <a:lnTo>
                  <a:pt x="2181" y="3699"/>
                </a:lnTo>
                <a:lnTo>
                  <a:pt x="2165" y="3720"/>
                </a:lnTo>
                <a:lnTo>
                  <a:pt x="2148" y="3742"/>
                </a:lnTo>
                <a:lnTo>
                  <a:pt x="2202" y="3771"/>
                </a:lnTo>
                <a:lnTo>
                  <a:pt x="2256" y="3798"/>
                </a:lnTo>
                <a:lnTo>
                  <a:pt x="2310" y="3825"/>
                </a:lnTo>
                <a:lnTo>
                  <a:pt x="2366" y="3850"/>
                </a:lnTo>
                <a:lnTo>
                  <a:pt x="2421" y="3875"/>
                </a:lnTo>
                <a:lnTo>
                  <a:pt x="2477" y="3900"/>
                </a:lnTo>
                <a:lnTo>
                  <a:pt x="2533" y="3924"/>
                </a:lnTo>
                <a:lnTo>
                  <a:pt x="2590" y="3946"/>
                </a:lnTo>
                <a:lnTo>
                  <a:pt x="2647" y="3968"/>
                </a:lnTo>
                <a:lnTo>
                  <a:pt x="2704" y="3989"/>
                </a:lnTo>
                <a:lnTo>
                  <a:pt x="2762" y="4008"/>
                </a:lnTo>
                <a:lnTo>
                  <a:pt x="2820" y="4028"/>
                </a:lnTo>
                <a:lnTo>
                  <a:pt x="2879" y="4047"/>
                </a:lnTo>
                <a:lnTo>
                  <a:pt x="2938" y="4064"/>
                </a:lnTo>
                <a:lnTo>
                  <a:pt x="2998" y="4081"/>
                </a:lnTo>
                <a:lnTo>
                  <a:pt x="3057" y="4096"/>
                </a:lnTo>
                <a:lnTo>
                  <a:pt x="3117" y="4111"/>
                </a:lnTo>
                <a:lnTo>
                  <a:pt x="3178" y="4125"/>
                </a:lnTo>
                <a:lnTo>
                  <a:pt x="3238" y="4138"/>
                </a:lnTo>
                <a:lnTo>
                  <a:pt x="3300" y="4150"/>
                </a:lnTo>
                <a:lnTo>
                  <a:pt x="3361" y="4161"/>
                </a:lnTo>
                <a:lnTo>
                  <a:pt x="3424" y="4171"/>
                </a:lnTo>
                <a:lnTo>
                  <a:pt x="3486" y="4180"/>
                </a:lnTo>
                <a:lnTo>
                  <a:pt x="3548" y="4190"/>
                </a:lnTo>
                <a:lnTo>
                  <a:pt x="3610" y="4197"/>
                </a:lnTo>
                <a:lnTo>
                  <a:pt x="3673" y="4203"/>
                </a:lnTo>
                <a:lnTo>
                  <a:pt x="3736" y="4209"/>
                </a:lnTo>
                <a:lnTo>
                  <a:pt x="3800" y="4213"/>
                </a:lnTo>
                <a:lnTo>
                  <a:pt x="3864" y="4217"/>
                </a:lnTo>
                <a:lnTo>
                  <a:pt x="3928" y="4219"/>
                </a:lnTo>
                <a:lnTo>
                  <a:pt x="3993" y="4221"/>
                </a:lnTo>
                <a:lnTo>
                  <a:pt x="4057" y="4221"/>
                </a:lnTo>
                <a:lnTo>
                  <a:pt x="4078" y="4221"/>
                </a:lnTo>
                <a:lnTo>
                  <a:pt x="4099" y="4221"/>
                </a:lnTo>
                <a:lnTo>
                  <a:pt x="4119" y="4221"/>
                </a:lnTo>
                <a:lnTo>
                  <a:pt x="4140" y="422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Полилиния 37">
            <a:extLst>
              <a:ext uri="{FF2B5EF4-FFF2-40B4-BE49-F238E27FC236}">
                <a16:creationId xmlns:a16="http://schemas.microsoft.com/office/drawing/2014/main" id="{0DED04B1-100D-02F4-20D7-4E96E1C3F3A2}"/>
              </a:ext>
            </a:extLst>
          </p:cNvPr>
          <p:cNvSpPr/>
          <p:nvPr/>
        </p:nvSpPr>
        <p:spPr>
          <a:xfrm>
            <a:off x="4799608" y="3672126"/>
            <a:ext cx="3801999" cy="3185874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rgbClr val="9BECC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6" hasCustomPrompt="1"/>
          </p:nvPr>
        </p:nvSpPr>
        <p:spPr>
          <a:xfrm>
            <a:off x="5730048" y="2471895"/>
            <a:ext cx="3813938" cy="3835961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Полилиния 53">
            <a:extLst>
              <a:ext uri="{FF2B5EF4-FFF2-40B4-BE49-F238E27FC236}">
                <a16:creationId xmlns:a16="http://schemas.microsoft.com/office/drawing/2014/main" id="{9A90D665-A809-94F4-FECC-05BF5EABF197}"/>
              </a:ext>
            </a:extLst>
          </p:cNvPr>
          <p:cNvSpPr/>
          <p:nvPr/>
        </p:nvSpPr>
        <p:spPr>
          <a:xfrm>
            <a:off x="9131774" y="0"/>
            <a:ext cx="3072926" cy="3126176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tx2"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058CC-39EB-11D8-9391-E67D4550C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8" y="1765004"/>
            <a:ext cx="5150633" cy="188196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Cover Title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3ED96B93-F7CB-0AA3-95D7-2C0C475FE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58" y="4174066"/>
            <a:ext cx="3801999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sz="1800">
                <a:solidFill>
                  <a:srgbClr val="DBF0F5"/>
                </a:solidFill>
              </a:defRPr>
            </a:lvl1pPr>
          </a:lstStyle>
          <a:p>
            <a:r>
              <a:rPr lang="en-GB"/>
              <a:t>Author Name / 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18C166-FBE0-EB24-023A-80F4DF64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sp>
        <p:nvSpPr>
          <p:cNvPr id="10" name="Полилиния 53">
            <a:extLst>
              <a:ext uri="{FF2B5EF4-FFF2-40B4-BE49-F238E27FC236}">
                <a16:creationId xmlns:a16="http://schemas.microsoft.com/office/drawing/2014/main" id="{4AEFE859-B29A-4D8D-EF3A-DF56D2C44129}"/>
              </a:ext>
            </a:extLst>
          </p:cNvPr>
          <p:cNvSpPr/>
          <p:nvPr/>
        </p:nvSpPr>
        <p:spPr>
          <a:xfrm>
            <a:off x="9681212" y="0"/>
            <a:ext cx="2535716" cy="2582562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Полилиния 37">
            <a:extLst>
              <a:ext uri="{FF2B5EF4-FFF2-40B4-BE49-F238E27FC236}">
                <a16:creationId xmlns:a16="http://schemas.microsoft.com/office/drawing/2014/main" id="{B78CF5AE-1048-4E78-065E-249ADE0D2F05}"/>
              </a:ext>
            </a:extLst>
          </p:cNvPr>
          <p:cNvSpPr/>
          <p:nvPr userDrawn="1"/>
        </p:nvSpPr>
        <p:spPr>
          <a:xfrm>
            <a:off x="4799608" y="3672126"/>
            <a:ext cx="3801999" cy="3185874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rgbClr val="9BECC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Полилиния 53">
            <a:extLst>
              <a:ext uri="{FF2B5EF4-FFF2-40B4-BE49-F238E27FC236}">
                <a16:creationId xmlns:a16="http://schemas.microsoft.com/office/drawing/2014/main" id="{E345ACAC-065A-7693-3968-00B3D60FFE6A}"/>
              </a:ext>
            </a:extLst>
          </p:cNvPr>
          <p:cNvSpPr/>
          <p:nvPr userDrawn="1"/>
        </p:nvSpPr>
        <p:spPr>
          <a:xfrm>
            <a:off x="9131774" y="0"/>
            <a:ext cx="3072926" cy="3126176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tx2"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D887A8C-915B-42C1-439A-A41F6F3B2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sp>
        <p:nvSpPr>
          <p:cNvPr id="13" name="Полилиния 53">
            <a:extLst>
              <a:ext uri="{FF2B5EF4-FFF2-40B4-BE49-F238E27FC236}">
                <a16:creationId xmlns:a16="http://schemas.microsoft.com/office/drawing/2014/main" id="{61163506-13DD-09BB-4CF1-21AA356A7955}"/>
              </a:ext>
            </a:extLst>
          </p:cNvPr>
          <p:cNvSpPr/>
          <p:nvPr userDrawn="1"/>
        </p:nvSpPr>
        <p:spPr>
          <a:xfrm>
            <a:off x="9681212" y="0"/>
            <a:ext cx="2535716" cy="2582562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04033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A304B-9B5D-3F6B-90B2-E9FF22A42D3A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536575" y="5359741"/>
            <a:ext cx="6735763" cy="546100"/>
          </a:xfrm>
          <a:prstGeom prst="roundRect">
            <a:avLst>
              <a:gd name="adj" fmla="val 50000"/>
            </a:avLst>
          </a:prstGeom>
          <a:solidFill>
            <a:srgbClr val="00696B"/>
          </a:solidFill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BA39FDF0-6AE7-8816-09EE-B36940BFED9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7121" y="367567"/>
            <a:ext cx="6332538" cy="5209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Agenda / Contents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0AD64EDF-FF08-CA6E-E8F8-551654B8FC5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163638" y="5402139"/>
            <a:ext cx="5705475" cy="45977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contents item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03662-9667-4256-07CF-0E8F96C457D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81467" y="5401534"/>
            <a:ext cx="460375" cy="460375"/>
          </a:xfrm>
          <a:prstGeom prst="ellipse">
            <a:avLst/>
          </a:prstGeom>
          <a:solidFill>
            <a:schemeClr val="bg1"/>
          </a:solidFill>
        </p:spPr>
        <p:txBody>
          <a:bodyPr tIns="0" rIns="0" bIns="0" anchor="ctr">
            <a:noAutofit/>
          </a:bodyPr>
          <a:lstStyle>
            <a:lvl1pPr algn="ctr">
              <a:spcBef>
                <a:spcPts val="0"/>
              </a:spcBef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6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21AE7B6-3680-87D3-7965-224626988942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536575" y="2479951"/>
            <a:ext cx="6735763" cy="546100"/>
          </a:xfrm>
          <a:prstGeom prst="roundRect">
            <a:avLst>
              <a:gd name="adj" fmla="val 50000"/>
            </a:avLst>
          </a:prstGeom>
          <a:solidFill>
            <a:srgbClr val="00696B"/>
          </a:solidFill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286E926-6F08-2901-53D3-0B650EDC681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63638" y="2523115"/>
            <a:ext cx="5705475" cy="45977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contents item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564CB8A-4B93-1F96-3666-ED19D1F6D48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1103" y="2522813"/>
            <a:ext cx="460375" cy="460375"/>
          </a:xfrm>
          <a:prstGeom prst="ellipse">
            <a:avLst/>
          </a:prstGeom>
          <a:solidFill>
            <a:schemeClr val="bg1"/>
          </a:solidFill>
        </p:spPr>
        <p:txBody>
          <a:bodyPr tIns="0" rIns="0" bIns="0" anchor="ctr">
            <a:noAutofit/>
          </a:bodyPr>
          <a:lstStyle>
            <a:lvl1pPr algn="ctr">
              <a:spcBef>
                <a:spcPts val="0"/>
              </a:spcBef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</a:t>
            </a:r>
            <a:endParaRPr lang="en-GB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1907C43-FDDE-FD99-8542-132638FC1765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536575" y="3198737"/>
            <a:ext cx="6735763" cy="546100"/>
          </a:xfrm>
          <a:prstGeom prst="roundRect">
            <a:avLst>
              <a:gd name="adj" fmla="val 50000"/>
            </a:avLst>
          </a:prstGeom>
          <a:solidFill>
            <a:srgbClr val="00696B"/>
          </a:solidFill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3D9E2BF9-6CEE-842B-E453-D1739E0A153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163638" y="3241901"/>
            <a:ext cx="5705475" cy="45977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contents item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361D3921-7F85-E453-A39D-26287049133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1103" y="3241599"/>
            <a:ext cx="460375" cy="460375"/>
          </a:xfrm>
          <a:prstGeom prst="ellipse">
            <a:avLst/>
          </a:prstGeom>
          <a:solidFill>
            <a:schemeClr val="bg1"/>
          </a:solidFill>
        </p:spPr>
        <p:txBody>
          <a:bodyPr tIns="0" rIns="0" bIns="0" anchor="ctr">
            <a:noAutofit/>
          </a:bodyPr>
          <a:lstStyle>
            <a:lvl1pPr algn="ctr">
              <a:spcBef>
                <a:spcPts val="0"/>
              </a:spcBef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3</a:t>
            </a:r>
            <a:endParaRPr lang="en-GB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71D8585-1078-43DE-9BC1-9DD62CEA1EC1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536575" y="1765752"/>
            <a:ext cx="6735763" cy="546100"/>
          </a:xfrm>
          <a:prstGeom prst="roundRect">
            <a:avLst>
              <a:gd name="adj" fmla="val 50000"/>
            </a:avLst>
          </a:prstGeom>
          <a:solidFill>
            <a:srgbClr val="00696B"/>
          </a:solidFill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FBFBEAF0-AAEB-2128-0AF6-2309010369A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163638" y="1808916"/>
            <a:ext cx="5705475" cy="45977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contents item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6F4D7DD4-4BA0-1B16-1E79-6C08CD3D15F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81103" y="1808614"/>
            <a:ext cx="460375" cy="460375"/>
          </a:xfrm>
          <a:prstGeom prst="ellipse">
            <a:avLst/>
          </a:prstGeom>
          <a:solidFill>
            <a:schemeClr val="bg1"/>
          </a:solidFill>
        </p:spPr>
        <p:txBody>
          <a:bodyPr tIns="0" rIns="0" bIns="0" anchor="ctr">
            <a:noAutofit/>
          </a:bodyPr>
          <a:lstStyle>
            <a:lvl1pPr algn="ctr">
              <a:spcBef>
                <a:spcPts val="0"/>
              </a:spcBef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3BE7F8F-6A98-9C17-5D2E-08EF68D991E6}"/>
              </a:ext>
            </a:extLst>
          </p:cNvPr>
          <p:cNvSpPr>
            <a:spLocks noGrp="1"/>
          </p:cNvSpPr>
          <p:nvPr>
            <p:ph sz="quarter" idx="65" hasCustomPrompt="1"/>
          </p:nvPr>
        </p:nvSpPr>
        <p:spPr>
          <a:xfrm>
            <a:off x="536575" y="3917567"/>
            <a:ext cx="6735763" cy="546100"/>
          </a:xfrm>
          <a:prstGeom prst="roundRect">
            <a:avLst>
              <a:gd name="adj" fmla="val 50000"/>
            </a:avLst>
          </a:prstGeom>
          <a:solidFill>
            <a:srgbClr val="00696B"/>
          </a:solidFill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0CF5E26A-96FD-4506-BE8B-1125B249883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163638" y="3960731"/>
            <a:ext cx="5705475" cy="45977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contents item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58FA505-F8A6-7719-CC1D-097115725EA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81103" y="3960429"/>
            <a:ext cx="460375" cy="460375"/>
          </a:xfrm>
          <a:prstGeom prst="ellipse">
            <a:avLst/>
          </a:prstGeom>
          <a:solidFill>
            <a:schemeClr val="bg1"/>
          </a:solidFill>
        </p:spPr>
        <p:txBody>
          <a:bodyPr tIns="0" rIns="0" bIns="0" anchor="ctr">
            <a:noAutofit/>
          </a:bodyPr>
          <a:lstStyle>
            <a:lvl1pPr algn="ctr">
              <a:spcBef>
                <a:spcPts val="0"/>
              </a:spcBef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4</a:t>
            </a:r>
            <a:endParaRPr lang="en-GB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F669CDC-6CF0-DEE7-F609-BF0BC5BF895B}"/>
              </a:ext>
            </a:extLst>
          </p:cNvPr>
          <p:cNvSpPr>
            <a:spLocks noGrp="1"/>
          </p:cNvSpPr>
          <p:nvPr>
            <p:ph sz="quarter" idx="68" hasCustomPrompt="1"/>
          </p:nvPr>
        </p:nvSpPr>
        <p:spPr>
          <a:xfrm>
            <a:off x="536575" y="4638654"/>
            <a:ext cx="6735763" cy="546100"/>
          </a:xfrm>
          <a:prstGeom prst="roundRect">
            <a:avLst>
              <a:gd name="adj" fmla="val 50000"/>
            </a:avLst>
          </a:prstGeom>
          <a:solidFill>
            <a:srgbClr val="00696B"/>
          </a:solidFill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336CE090-BD4B-DC7B-2A1F-7C51FF3D059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163638" y="4681818"/>
            <a:ext cx="5705475" cy="45977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contents item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6D6BDC9-0E83-BA69-6333-3797271CD391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81103" y="4681516"/>
            <a:ext cx="460375" cy="460375"/>
          </a:xfrm>
          <a:prstGeom prst="ellipse">
            <a:avLst/>
          </a:prstGeom>
          <a:solidFill>
            <a:schemeClr val="bg1"/>
          </a:solidFill>
        </p:spPr>
        <p:txBody>
          <a:bodyPr tIns="0" rIns="0" bIns="0" anchor="ctr">
            <a:noAutofit/>
          </a:bodyPr>
          <a:lstStyle>
            <a:lvl1pPr algn="ctr">
              <a:spcBef>
                <a:spcPts val="0"/>
              </a:spcBef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114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13DBDE-34A9-5F8C-9634-A362EC39F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3CDB35-8C74-70ED-0FD7-B407AE1192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79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13DBDE-34A9-5F8C-9634-A362EC39F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15CD295-C1EB-CE2B-4207-3CED030C7B7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468976"/>
            <a:ext cx="3586807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352F38-C9CA-6624-E87A-EEB37C077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59618"/>
            <a:ext cx="11075390" cy="83264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6B1649-C3D3-01E2-D852-19D9D81AF6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34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EAF654F-8628-E97D-5124-843FA3683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EDB10EF-BD1D-033B-C1CF-F6B63315D9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2913064"/>
            <a:ext cx="3588497" cy="12968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Subtitle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0F9D03-1E65-5615-E490-9A591E335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016500"/>
            <a:ext cx="2400300" cy="18415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F9EA3AC-1F2A-2F48-43B7-99E75255CCE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468976"/>
            <a:ext cx="3586807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FEF7830-BA02-1FDD-2D65-BA76CA01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62185"/>
            <a:ext cx="3586807" cy="166015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E82EBE-DC95-43EB-E82C-7287AC95B3C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772025" y="862013"/>
            <a:ext cx="6731000" cy="5338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CB478B0-3DB1-38C3-78AE-1E06E787A5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47BE80A-261B-56AA-6043-7C4CDD201C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016500"/>
            <a:ext cx="24003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82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EAF654F-8628-E97D-5124-843FA3683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930653-C48A-DF70-789E-40710C8CCC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2913064"/>
            <a:ext cx="3588497" cy="12968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5BB1FF8-37E4-8C94-BF23-6A9C7772743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468976"/>
            <a:ext cx="3586807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0CD83B4B-3213-9A45-F6FA-719FBE53D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62185"/>
            <a:ext cx="3586807" cy="166015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D49E629-95E1-1049-A2FE-6B434AAB4E2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772025" y="862013"/>
            <a:ext cx="6731000" cy="5338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B906A88-54D1-3326-5A6D-8D25C4C9DF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58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37">
            <a:extLst>
              <a:ext uri="{FF2B5EF4-FFF2-40B4-BE49-F238E27FC236}">
                <a16:creationId xmlns:a16="http://schemas.microsoft.com/office/drawing/2014/main" id="{B1AE0C90-ECBA-8A85-9364-D3EB280F9690}"/>
              </a:ext>
            </a:extLst>
          </p:cNvPr>
          <p:cNvSpPr/>
          <p:nvPr/>
        </p:nvSpPr>
        <p:spPr>
          <a:xfrm>
            <a:off x="-632885" y="3772944"/>
            <a:ext cx="3801999" cy="3185874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909160-D7EB-6F28-9949-31D3DE3D58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247" y="2910700"/>
            <a:ext cx="4352925" cy="4462463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3F49EFF-7A01-B265-DD74-A9B6F455C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295F1F2-2EDF-2DD1-E3D3-E2337E50D85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096000" y="862676"/>
            <a:ext cx="5406434" cy="53380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0C683B7-6F1A-F378-FDA6-FF8881AC539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468976"/>
            <a:ext cx="5047921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D7EA1BA-5034-4F09-8D8D-BAA215F81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59618"/>
            <a:ext cx="5047921" cy="167200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Полилиния 37">
            <a:extLst>
              <a:ext uri="{FF2B5EF4-FFF2-40B4-BE49-F238E27FC236}">
                <a16:creationId xmlns:a16="http://schemas.microsoft.com/office/drawing/2014/main" id="{D6251AA4-8950-943A-8F28-73419CBC872E}"/>
              </a:ext>
            </a:extLst>
          </p:cNvPr>
          <p:cNvSpPr/>
          <p:nvPr userDrawn="1"/>
        </p:nvSpPr>
        <p:spPr>
          <a:xfrm>
            <a:off x="-632885" y="3772944"/>
            <a:ext cx="3801999" cy="3185874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B3B533B-2354-9404-8A17-E82424078E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1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(Full-Widt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EAF654F-8628-E97D-5124-843FA3683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D72267-01FC-240D-825F-AFCD6DB436E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50863" y="1817688"/>
            <a:ext cx="11090275" cy="43830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00B9FCE-D863-767C-1494-ADC056FD6B4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468976"/>
            <a:ext cx="5047921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1CBC06E-D8EC-B868-C21C-236A3334B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64704"/>
            <a:ext cx="11075390" cy="82756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B393C8F-370B-1832-D58C-9DAEC5B597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4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DF46679-8BF0-13E2-8F09-A01F7F6E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52F69-B54F-98DF-2B2D-744B5A908FC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44513" y="1817687"/>
            <a:ext cx="5075237" cy="43830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FF274D-A716-BF5D-B172-DA30B739DE1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576435" y="1817687"/>
            <a:ext cx="5075237" cy="43830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083DB3-3694-AEC1-86F1-CD2EE047B1C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468976"/>
            <a:ext cx="5047921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63283A-7373-FB2C-C2EC-B8DA1FB7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64704"/>
            <a:ext cx="11075390" cy="82756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F001BFD-9BFC-BC6B-CDC0-79A289B41B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14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FEE7968-531D-CAD9-3967-575E82231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823858-B495-4BC1-9BE3-8CE4D19A32B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50863" y="468976"/>
            <a:ext cx="5047921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4DD1912-1B1D-70E7-7292-EEE614676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59618"/>
            <a:ext cx="11075390" cy="83264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04D5310-39FD-0962-5C5A-0995D3CF7C4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50863" y="1817688"/>
            <a:ext cx="3373437" cy="43830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57D1C72D-B051-84E1-A18C-898A2BFB92A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411942" y="1817688"/>
            <a:ext cx="3373437" cy="43830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A541585-F154-B881-B592-D9F5187F442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273021" y="1817688"/>
            <a:ext cx="3373437" cy="43830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E7A6B4D-58C3-6C18-7C4D-E4D7CC641B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38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v1">
    <p:bg>
      <p:bgPr>
        <a:solidFill>
          <a:srgbClr val="013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EA176FF-C662-8CE6-91F7-CF25637C3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BC09C2C-7C5C-454F-CF6C-BA95C5DBA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1628" y="901699"/>
            <a:ext cx="6400386" cy="42227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>
                <a:solidFill>
                  <a:srgbClr val="9BECC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1CA4002-24EB-C1C3-5E9A-540899ED7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269" y="1"/>
            <a:ext cx="7535731" cy="685799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E07BB49-64F3-8719-A8BC-71EC695EF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C77EB4C-F497-2458-A98A-A4ECB03F1C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269" y="1"/>
            <a:ext cx="75357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0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v2">
    <p:bg>
      <p:bgPr>
        <a:solidFill>
          <a:srgbClr val="006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>
            <a:spLocks noGrp="1"/>
          </p:cNvSpPr>
          <p:nvPr>
            <p:ph type="pic" sz="quarter" idx="10"/>
          </p:nvPr>
        </p:nvSpPr>
        <p:spPr bwMode="auto">
          <a:xfrm>
            <a:off x="5963706" y="0"/>
            <a:ext cx="6240994" cy="6360607"/>
          </a:xfrm>
          <a:custGeom>
            <a:avLst/>
            <a:gdLst>
              <a:gd name="T0" fmla="*/ 4099 w 4140"/>
              <a:gd name="T1" fmla="*/ 1686 h 4221"/>
              <a:gd name="T2" fmla="*/ 3899 w 4140"/>
              <a:gd name="T3" fmla="*/ 1679 h 4221"/>
              <a:gd name="T4" fmla="*/ 3600 w 4140"/>
              <a:gd name="T5" fmla="*/ 1618 h 4221"/>
              <a:gd name="T6" fmla="*/ 3325 w 4140"/>
              <a:gd name="T7" fmla="*/ 1501 h 4221"/>
              <a:gd name="T8" fmla="*/ 3080 w 4140"/>
              <a:gd name="T9" fmla="*/ 1335 h 4221"/>
              <a:gd name="T10" fmla="*/ 2871 w 4140"/>
              <a:gd name="T11" fmla="*/ 1126 h 4221"/>
              <a:gd name="T12" fmla="*/ 2706 w 4140"/>
              <a:gd name="T13" fmla="*/ 880 h 4221"/>
              <a:gd name="T14" fmla="*/ 2590 w 4140"/>
              <a:gd name="T15" fmla="*/ 603 h 4221"/>
              <a:gd name="T16" fmla="*/ 2529 w 4140"/>
              <a:gd name="T17" fmla="*/ 302 h 4221"/>
              <a:gd name="T18" fmla="*/ 2523 w 4140"/>
              <a:gd name="T19" fmla="*/ 72 h 4221"/>
              <a:gd name="T20" fmla="*/ 1 w 4140"/>
              <a:gd name="T21" fmla="*/ 36 h 4221"/>
              <a:gd name="T22" fmla="*/ 0 w 4140"/>
              <a:gd name="T23" fmla="*/ 200 h 4221"/>
              <a:gd name="T24" fmla="*/ 9 w 4140"/>
              <a:gd name="T25" fmla="*/ 422 h 4221"/>
              <a:gd name="T26" fmla="*/ 30 w 4140"/>
              <a:gd name="T27" fmla="*/ 640 h 4221"/>
              <a:gd name="T28" fmla="*/ 61 w 4140"/>
              <a:gd name="T29" fmla="*/ 856 h 4221"/>
              <a:gd name="T30" fmla="*/ 104 w 4140"/>
              <a:gd name="T31" fmla="*/ 1067 h 4221"/>
              <a:gd name="T32" fmla="*/ 158 w 4140"/>
              <a:gd name="T33" fmla="*/ 1275 h 4221"/>
              <a:gd name="T34" fmla="*/ 222 w 4140"/>
              <a:gd name="T35" fmla="*/ 1478 h 4221"/>
              <a:gd name="T36" fmla="*/ 296 w 4140"/>
              <a:gd name="T37" fmla="*/ 1675 h 4221"/>
              <a:gd name="T38" fmla="*/ 399 w 4140"/>
              <a:gd name="T39" fmla="*/ 1794 h 4221"/>
              <a:gd name="T40" fmla="*/ 571 w 4140"/>
              <a:gd name="T41" fmla="*/ 1701 h 4221"/>
              <a:gd name="T42" fmla="*/ 758 w 4140"/>
              <a:gd name="T43" fmla="*/ 1633 h 4221"/>
              <a:gd name="T44" fmla="*/ 956 w 4140"/>
              <a:gd name="T45" fmla="*/ 1594 h 4221"/>
              <a:gd name="T46" fmla="*/ 1085 w 4140"/>
              <a:gd name="T47" fmla="*/ 1585 h 4221"/>
              <a:gd name="T48" fmla="*/ 1313 w 4140"/>
              <a:gd name="T49" fmla="*/ 1600 h 4221"/>
              <a:gd name="T50" fmla="*/ 1566 w 4140"/>
              <a:gd name="T51" fmla="*/ 1665 h 4221"/>
              <a:gd name="T52" fmla="*/ 1797 w 4140"/>
              <a:gd name="T53" fmla="*/ 1777 h 4221"/>
              <a:gd name="T54" fmla="*/ 2002 w 4140"/>
              <a:gd name="T55" fmla="*/ 1930 h 4221"/>
              <a:gd name="T56" fmla="*/ 2172 w 4140"/>
              <a:gd name="T57" fmla="*/ 2119 h 4221"/>
              <a:gd name="T58" fmla="*/ 2304 w 4140"/>
              <a:gd name="T59" fmla="*/ 2339 h 4221"/>
              <a:gd name="T60" fmla="*/ 2394 w 4140"/>
              <a:gd name="T61" fmla="*/ 2583 h 4221"/>
              <a:gd name="T62" fmla="*/ 2434 w 4140"/>
              <a:gd name="T63" fmla="*/ 2846 h 4221"/>
              <a:gd name="T64" fmla="*/ 2433 w 4140"/>
              <a:gd name="T65" fmla="*/ 3002 h 4221"/>
              <a:gd name="T66" fmla="*/ 2421 w 4140"/>
              <a:gd name="T67" fmla="*/ 3116 h 4221"/>
              <a:gd name="T68" fmla="*/ 2399 w 4140"/>
              <a:gd name="T69" fmla="*/ 3227 h 4221"/>
              <a:gd name="T70" fmla="*/ 2369 w 4140"/>
              <a:gd name="T71" fmla="*/ 3335 h 4221"/>
              <a:gd name="T72" fmla="*/ 2329 w 4140"/>
              <a:gd name="T73" fmla="*/ 3438 h 4221"/>
              <a:gd name="T74" fmla="*/ 2282 w 4140"/>
              <a:gd name="T75" fmla="*/ 3537 h 4221"/>
              <a:gd name="T76" fmla="*/ 2227 w 4140"/>
              <a:gd name="T77" fmla="*/ 3632 h 4221"/>
              <a:gd name="T78" fmla="*/ 2165 w 4140"/>
              <a:gd name="T79" fmla="*/ 3720 h 4221"/>
              <a:gd name="T80" fmla="*/ 2310 w 4140"/>
              <a:gd name="T81" fmla="*/ 3825 h 4221"/>
              <a:gd name="T82" fmla="*/ 2533 w 4140"/>
              <a:gd name="T83" fmla="*/ 3924 h 4221"/>
              <a:gd name="T84" fmla="*/ 2762 w 4140"/>
              <a:gd name="T85" fmla="*/ 4008 h 4221"/>
              <a:gd name="T86" fmla="*/ 2998 w 4140"/>
              <a:gd name="T87" fmla="*/ 4081 h 4221"/>
              <a:gd name="T88" fmla="*/ 3238 w 4140"/>
              <a:gd name="T89" fmla="*/ 4138 h 4221"/>
              <a:gd name="T90" fmla="*/ 3486 w 4140"/>
              <a:gd name="T91" fmla="*/ 4180 h 4221"/>
              <a:gd name="T92" fmla="*/ 3736 w 4140"/>
              <a:gd name="T93" fmla="*/ 4209 h 4221"/>
              <a:gd name="T94" fmla="*/ 3993 w 4140"/>
              <a:gd name="T95" fmla="*/ 4221 h 4221"/>
              <a:gd name="T96" fmla="*/ 4119 w 4140"/>
              <a:gd name="T97" fmla="*/ 4221 h 4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40" h="4221">
                <a:moveTo>
                  <a:pt x="4140" y="4220"/>
                </a:moveTo>
                <a:lnTo>
                  <a:pt x="4140" y="1685"/>
                </a:lnTo>
                <a:lnTo>
                  <a:pt x="4120" y="1686"/>
                </a:lnTo>
                <a:lnTo>
                  <a:pt x="4099" y="1686"/>
                </a:lnTo>
                <a:lnTo>
                  <a:pt x="4078" y="1687"/>
                </a:lnTo>
                <a:lnTo>
                  <a:pt x="4057" y="1687"/>
                </a:lnTo>
                <a:lnTo>
                  <a:pt x="3978" y="1685"/>
                </a:lnTo>
                <a:lnTo>
                  <a:pt x="3899" y="1679"/>
                </a:lnTo>
                <a:lnTo>
                  <a:pt x="3823" y="1669"/>
                </a:lnTo>
                <a:lnTo>
                  <a:pt x="3747" y="1656"/>
                </a:lnTo>
                <a:lnTo>
                  <a:pt x="3673" y="1639"/>
                </a:lnTo>
                <a:lnTo>
                  <a:pt x="3600" y="1618"/>
                </a:lnTo>
                <a:lnTo>
                  <a:pt x="3529" y="1594"/>
                </a:lnTo>
                <a:lnTo>
                  <a:pt x="3460" y="1566"/>
                </a:lnTo>
                <a:lnTo>
                  <a:pt x="3391" y="1535"/>
                </a:lnTo>
                <a:lnTo>
                  <a:pt x="3325" y="1501"/>
                </a:lnTo>
                <a:lnTo>
                  <a:pt x="3260" y="1464"/>
                </a:lnTo>
                <a:lnTo>
                  <a:pt x="3198" y="1424"/>
                </a:lnTo>
                <a:lnTo>
                  <a:pt x="3138" y="1380"/>
                </a:lnTo>
                <a:lnTo>
                  <a:pt x="3080" y="1335"/>
                </a:lnTo>
                <a:lnTo>
                  <a:pt x="3025" y="1287"/>
                </a:lnTo>
                <a:lnTo>
                  <a:pt x="2971" y="1235"/>
                </a:lnTo>
                <a:lnTo>
                  <a:pt x="2921" y="1182"/>
                </a:lnTo>
                <a:lnTo>
                  <a:pt x="2871" y="1126"/>
                </a:lnTo>
                <a:lnTo>
                  <a:pt x="2826" y="1067"/>
                </a:lnTo>
                <a:lnTo>
                  <a:pt x="2783" y="1007"/>
                </a:lnTo>
                <a:lnTo>
                  <a:pt x="2743" y="944"/>
                </a:lnTo>
                <a:lnTo>
                  <a:pt x="2706" y="880"/>
                </a:lnTo>
                <a:lnTo>
                  <a:pt x="2672" y="814"/>
                </a:lnTo>
                <a:lnTo>
                  <a:pt x="2642" y="745"/>
                </a:lnTo>
                <a:lnTo>
                  <a:pt x="2614" y="675"/>
                </a:lnTo>
                <a:lnTo>
                  <a:pt x="2590" y="603"/>
                </a:lnTo>
                <a:lnTo>
                  <a:pt x="2570" y="530"/>
                </a:lnTo>
                <a:lnTo>
                  <a:pt x="2552" y="455"/>
                </a:lnTo>
                <a:lnTo>
                  <a:pt x="2539" y="379"/>
                </a:lnTo>
                <a:lnTo>
                  <a:pt x="2529" y="302"/>
                </a:lnTo>
                <a:lnTo>
                  <a:pt x="2523" y="224"/>
                </a:lnTo>
                <a:lnTo>
                  <a:pt x="2521" y="144"/>
                </a:lnTo>
                <a:lnTo>
                  <a:pt x="2522" y="108"/>
                </a:lnTo>
                <a:lnTo>
                  <a:pt x="2523" y="72"/>
                </a:lnTo>
                <a:lnTo>
                  <a:pt x="2525" y="36"/>
                </a:lnTo>
                <a:lnTo>
                  <a:pt x="2528" y="0"/>
                </a:lnTo>
                <a:lnTo>
                  <a:pt x="3" y="0"/>
                </a:lnTo>
                <a:lnTo>
                  <a:pt x="1" y="36"/>
                </a:lnTo>
                <a:lnTo>
                  <a:pt x="1" y="73"/>
                </a:lnTo>
                <a:lnTo>
                  <a:pt x="0" y="108"/>
                </a:lnTo>
                <a:lnTo>
                  <a:pt x="0" y="144"/>
                </a:lnTo>
                <a:lnTo>
                  <a:pt x="0" y="200"/>
                </a:lnTo>
                <a:lnTo>
                  <a:pt x="1" y="256"/>
                </a:lnTo>
                <a:lnTo>
                  <a:pt x="3" y="311"/>
                </a:lnTo>
                <a:lnTo>
                  <a:pt x="6" y="367"/>
                </a:lnTo>
                <a:lnTo>
                  <a:pt x="9" y="422"/>
                </a:lnTo>
                <a:lnTo>
                  <a:pt x="13" y="477"/>
                </a:lnTo>
                <a:lnTo>
                  <a:pt x="18" y="532"/>
                </a:lnTo>
                <a:lnTo>
                  <a:pt x="23" y="586"/>
                </a:lnTo>
                <a:lnTo>
                  <a:pt x="30" y="640"/>
                </a:lnTo>
                <a:lnTo>
                  <a:pt x="36" y="695"/>
                </a:lnTo>
                <a:lnTo>
                  <a:pt x="44" y="749"/>
                </a:lnTo>
                <a:lnTo>
                  <a:pt x="52" y="802"/>
                </a:lnTo>
                <a:lnTo>
                  <a:pt x="61" y="856"/>
                </a:lnTo>
                <a:lnTo>
                  <a:pt x="71" y="909"/>
                </a:lnTo>
                <a:lnTo>
                  <a:pt x="81" y="963"/>
                </a:lnTo>
                <a:lnTo>
                  <a:pt x="92" y="1015"/>
                </a:lnTo>
                <a:lnTo>
                  <a:pt x="104" y="1067"/>
                </a:lnTo>
                <a:lnTo>
                  <a:pt x="116" y="1120"/>
                </a:lnTo>
                <a:lnTo>
                  <a:pt x="130" y="1172"/>
                </a:lnTo>
                <a:lnTo>
                  <a:pt x="143" y="1223"/>
                </a:lnTo>
                <a:lnTo>
                  <a:pt x="158" y="1275"/>
                </a:lnTo>
                <a:lnTo>
                  <a:pt x="173" y="1326"/>
                </a:lnTo>
                <a:lnTo>
                  <a:pt x="188" y="1376"/>
                </a:lnTo>
                <a:lnTo>
                  <a:pt x="205" y="1428"/>
                </a:lnTo>
                <a:lnTo>
                  <a:pt x="222" y="1478"/>
                </a:lnTo>
                <a:lnTo>
                  <a:pt x="240" y="1527"/>
                </a:lnTo>
                <a:lnTo>
                  <a:pt x="258" y="1578"/>
                </a:lnTo>
                <a:lnTo>
                  <a:pt x="277" y="1627"/>
                </a:lnTo>
                <a:lnTo>
                  <a:pt x="296" y="1675"/>
                </a:lnTo>
                <a:lnTo>
                  <a:pt x="316" y="1725"/>
                </a:lnTo>
                <a:lnTo>
                  <a:pt x="337" y="1773"/>
                </a:lnTo>
                <a:lnTo>
                  <a:pt x="358" y="1821"/>
                </a:lnTo>
                <a:lnTo>
                  <a:pt x="399" y="1794"/>
                </a:lnTo>
                <a:lnTo>
                  <a:pt x="440" y="1768"/>
                </a:lnTo>
                <a:lnTo>
                  <a:pt x="483" y="1744"/>
                </a:lnTo>
                <a:lnTo>
                  <a:pt x="527" y="1722"/>
                </a:lnTo>
                <a:lnTo>
                  <a:pt x="571" y="1701"/>
                </a:lnTo>
                <a:lnTo>
                  <a:pt x="616" y="1680"/>
                </a:lnTo>
                <a:lnTo>
                  <a:pt x="662" y="1663"/>
                </a:lnTo>
                <a:lnTo>
                  <a:pt x="709" y="1647"/>
                </a:lnTo>
                <a:lnTo>
                  <a:pt x="758" y="1633"/>
                </a:lnTo>
                <a:lnTo>
                  <a:pt x="807" y="1620"/>
                </a:lnTo>
                <a:lnTo>
                  <a:pt x="856" y="1610"/>
                </a:lnTo>
                <a:lnTo>
                  <a:pt x="906" y="1601"/>
                </a:lnTo>
                <a:lnTo>
                  <a:pt x="956" y="1594"/>
                </a:lnTo>
                <a:lnTo>
                  <a:pt x="1007" y="1589"/>
                </a:lnTo>
                <a:lnTo>
                  <a:pt x="1033" y="1587"/>
                </a:lnTo>
                <a:lnTo>
                  <a:pt x="1059" y="1586"/>
                </a:lnTo>
                <a:lnTo>
                  <a:pt x="1085" y="1585"/>
                </a:lnTo>
                <a:lnTo>
                  <a:pt x="1111" y="1585"/>
                </a:lnTo>
                <a:lnTo>
                  <a:pt x="1179" y="1587"/>
                </a:lnTo>
                <a:lnTo>
                  <a:pt x="1246" y="1592"/>
                </a:lnTo>
                <a:lnTo>
                  <a:pt x="1313" y="1600"/>
                </a:lnTo>
                <a:lnTo>
                  <a:pt x="1378" y="1612"/>
                </a:lnTo>
                <a:lnTo>
                  <a:pt x="1442" y="1627"/>
                </a:lnTo>
                <a:lnTo>
                  <a:pt x="1505" y="1644"/>
                </a:lnTo>
                <a:lnTo>
                  <a:pt x="1566" y="1665"/>
                </a:lnTo>
                <a:lnTo>
                  <a:pt x="1626" y="1690"/>
                </a:lnTo>
                <a:lnTo>
                  <a:pt x="1685" y="1716"/>
                </a:lnTo>
                <a:lnTo>
                  <a:pt x="1742" y="1745"/>
                </a:lnTo>
                <a:lnTo>
                  <a:pt x="1797" y="1777"/>
                </a:lnTo>
                <a:lnTo>
                  <a:pt x="1852" y="1812"/>
                </a:lnTo>
                <a:lnTo>
                  <a:pt x="1904" y="1850"/>
                </a:lnTo>
                <a:lnTo>
                  <a:pt x="1954" y="1889"/>
                </a:lnTo>
                <a:lnTo>
                  <a:pt x="2002" y="1930"/>
                </a:lnTo>
                <a:lnTo>
                  <a:pt x="2047" y="1974"/>
                </a:lnTo>
                <a:lnTo>
                  <a:pt x="2091" y="2021"/>
                </a:lnTo>
                <a:lnTo>
                  <a:pt x="2133" y="2069"/>
                </a:lnTo>
                <a:lnTo>
                  <a:pt x="2172" y="2119"/>
                </a:lnTo>
                <a:lnTo>
                  <a:pt x="2209" y="2172"/>
                </a:lnTo>
                <a:lnTo>
                  <a:pt x="2243" y="2225"/>
                </a:lnTo>
                <a:lnTo>
                  <a:pt x="2275" y="2282"/>
                </a:lnTo>
                <a:lnTo>
                  <a:pt x="2304" y="2339"/>
                </a:lnTo>
                <a:lnTo>
                  <a:pt x="2331" y="2397"/>
                </a:lnTo>
                <a:lnTo>
                  <a:pt x="2354" y="2458"/>
                </a:lnTo>
                <a:lnTo>
                  <a:pt x="2376" y="2520"/>
                </a:lnTo>
                <a:lnTo>
                  <a:pt x="2394" y="2583"/>
                </a:lnTo>
                <a:lnTo>
                  <a:pt x="2409" y="2647"/>
                </a:lnTo>
                <a:lnTo>
                  <a:pt x="2420" y="2712"/>
                </a:lnTo>
                <a:lnTo>
                  <a:pt x="2429" y="2779"/>
                </a:lnTo>
                <a:lnTo>
                  <a:pt x="2434" y="2846"/>
                </a:lnTo>
                <a:lnTo>
                  <a:pt x="2436" y="2915"/>
                </a:lnTo>
                <a:lnTo>
                  <a:pt x="2435" y="2944"/>
                </a:lnTo>
                <a:lnTo>
                  <a:pt x="2434" y="2973"/>
                </a:lnTo>
                <a:lnTo>
                  <a:pt x="2433" y="3002"/>
                </a:lnTo>
                <a:lnTo>
                  <a:pt x="2431" y="3032"/>
                </a:lnTo>
                <a:lnTo>
                  <a:pt x="2428" y="3060"/>
                </a:lnTo>
                <a:lnTo>
                  <a:pt x="2425" y="3088"/>
                </a:lnTo>
                <a:lnTo>
                  <a:pt x="2421" y="3116"/>
                </a:lnTo>
                <a:lnTo>
                  <a:pt x="2416" y="3144"/>
                </a:lnTo>
                <a:lnTo>
                  <a:pt x="2411" y="3173"/>
                </a:lnTo>
                <a:lnTo>
                  <a:pt x="2405" y="3200"/>
                </a:lnTo>
                <a:lnTo>
                  <a:pt x="2399" y="3227"/>
                </a:lnTo>
                <a:lnTo>
                  <a:pt x="2392" y="3254"/>
                </a:lnTo>
                <a:lnTo>
                  <a:pt x="2385" y="3281"/>
                </a:lnTo>
                <a:lnTo>
                  <a:pt x="2377" y="3309"/>
                </a:lnTo>
                <a:lnTo>
                  <a:pt x="2369" y="3335"/>
                </a:lnTo>
                <a:lnTo>
                  <a:pt x="2360" y="3361"/>
                </a:lnTo>
                <a:lnTo>
                  <a:pt x="2349" y="3387"/>
                </a:lnTo>
                <a:lnTo>
                  <a:pt x="2339" y="3412"/>
                </a:lnTo>
                <a:lnTo>
                  <a:pt x="2329" y="3438"/>
                </a:lnTo>
                <a:lnTo>
                  <a:pt x="2318" y="3464"/>
                </a:lnTo>
                <a:lnTo>
                  <a:pt x="2306" y="3488"/>
                </a:lnTo>
                <a:lnTo>
                  <a:pt x="2294" y="3513"/>
                </a:lnTo>
                <a:lnTo>
                  <a:pt x="2282" y="3537"/>
                </a:lnTo>
                <a:lnTo>
                  <a:pt x="2269" y="3561"/>
                </a:lnTo>
                <a:lnTo>
                  <a:pt x="2255" y="3585"/>
                </a:lnTo>
                <a:lnTo>
                  <a:pt x="2241" y="3609"/>
                </a:lnTo>
                <a:lnTo>
                  <a:pt x="2227" y="3632"/>
                </a:lnTo>
                <a:lnTo>
                  <a:pt x="2212" y="3654"/>
                </a:lnTo>
                <a:lnTo>
                  <a:pt x="2197" y="3677"/>
                </a:lnTo>
                <a:lnTo>
                  <a:pt x="2181" y="3699"/>
                </a:lnTo>
                <a:lnTo>
                  <a:pt x="2165" y="3720"/>
                </a:lnTo>
                <a:lnTo>
                  <a:pt x="2148" y="3742"/>
                </a:lnTo>
                <a:lnTo>
                  <a:pt x="2202" y="3771"/>
                </a:lnTo>
                <a:lnTo>
                  <a:pt x="2256" y="3798"/>
                </a:lnTo>
                <a:lnTo>
                  <a:pt x="2310" y="3825"/>
                </a:lnTo>
                <a:lnTo>
                  <a:pt x="2366" y="3850"/>
                </a:lnTo>
                <a:lnTo>
                  <a:pt x="2421" y="3875"/>
                </a:lnTo>
                <a:lnTo>
                  <a:pt x="2477" y="3900"/>
                </a:lnTo>
                <a:lnTo>
                  <a:pt x="2533" y="3924"/>
                </a:lnTo>
                <a:lnTo>
                  <a:pt x="2590" y="3946"/>
                </a:lnTo>
                <a:lnTo>
                  <a:pt x="2647" y="3968"/>
                </a:lnTo>
                <a:lnTo>
                  <a:pt x="2704" y="3989"/>
                </a:lnTo>
                <a:lnTo>
                  <a:pt x="2762" y="4008"/>
                </a:lnTo>
                <a:lnTo>
                  <a:pt x="2820" y="4028"/>
                </a:lnTo>
                <a:lnTo>
                  <a:pt x="2879" y="4047"/>
                </a:lnTo>
                <a:lnTo>
                  <a:pt x="2938" y="4064"/>
                </a:lnTo>
                <a:lnTo>
                  <a:pt x="2998" y="4081"/>
                </a:lnTo>
                <a:lnTo>
                  <a:pt x="3057" y="4096"/>
                </a:lnTo>
                <a:lnTo>
                  <a:pt x="3117" y="4111"/>
                </a:lnTo>
                <a:lnTo>
                  <a:pt x="3178" y="4125"/>
                </a:lnTo>
                <a:lnTo>
                  <a:pt x="3238" y="4138"/>
                </a:lnTo>
                <a:lnTo>
                  <a:pt x="3300" y="4150"/>
                </a:lnTo>
                <a:lnTo>
                  <a:pt x="3361" y="4161"/>
                </a:lnTo>
                <a:lnTo>
                  <a:pt x="3424" y="4171"/>
                </a:lnTo>
                <a:lnTo>
                  <a:pt x="3486" y="4180"/>
                </a:lnTo>
                <a:lnTo>
                  <a:pt x="3548" y="4190"/>
                </a:lnTo>
                <a:lnTo>
                  <a:pt x="3610" y="4197"/>
                </a:lnTo>
                <a:lnTo>
                  <a:pt x="3673" y="4203"/>
                </a:lnTo>
                <a:lnTo>
                  <a:pt x="3736" y="4209"/>
                </a:lnTo>
                <a:lnTo>
                  <a:pt x="3800" y="4213"/>
                </a:lnTo>
                <a:lnTo>
                  <a:pt x="3864" y="4217"/>
                </a:lnTo>
                <a:lnTo>
                  <a:pt x="3928" y="4219"/>
                </a:lnTo>
                <a:lnTo>
                  <a:pt x="3993" y="4221"/>
                </a:lnTo>
                <a:lnTo>
                  <a:pt x="4057" y="4221"/>
                </a:lnTo>
                <a:lnTo>
                  <a:pt x="4078" y="4221"/>
                </a:lnTo>
                <a:lnTo>
                  <a:pt x="4099" y="4221"/>
                </a:lnTo>
                <a:lnTo>
                  <a:pt x="4119" y="4221"/>
                </a:lnTo>
                <a:lnTo>
                  <a:pt x="4140" y="422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Полилиния 37">
            <a:extLst>
              <a:ext uri="{FF2B5EF4-FFF2-40B4-BE49-F238E27FC236}">
                <a16:creationId xmlns:a16="http://schemas.microsoft.com/office/drawing/2014/main" id="{AF7B2819-9263-6132-FEB1-4872D3BFB8EB}"/>
              </a:ext>
            </a:extLst>
          </p:cNvPr>
          <p:cNvSpPr/>
          <p:nvPr/>
        </p:nvSpPr>
        <p:spPr>
          <a:xfrm>
            <a:off x="4799608" y="3672126"/>
            <a:ext cx="3801999" cy="3185874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6" hasCustomPrompt="1"/>
          </p:nvPr>
        </p:nvSpPr>
        <p:spPr>
          <a:xfrm>
            <a:off x="5730048" y="2471895"/>
            <a:ext cx="3813938" cy="3835961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6B03F9F-03DB-F6F8-277C-587C1C8C2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058CC-39EB-11D8-9391-E67D4550C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8" y="1765004"/>
            <a:ext cx="5150633" cy="188196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Cover Title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7A55EA40-61F3-224E-439C-1C98AB3A0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58" y="4174066"/>
            <a:ext cx="3801999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sz="1800">
                <a:solidFill>
                  <a:srgbClr val="99DFD6"/>
                </a:solidFill>
              </a:defRPr>
            </a:lvl1pPr>
          </a:lstStyle>
          <a:p>
            <a:r>
              <a:rPr lang="en-GB"/>
              <a:t>Author Name / Date</a:t>
            </a:r>
          </a:p>
        </p:txBody>
      </p:sp>
      <p:sp>
        <p:nvSpPr>
          <p:cNvPr id="9" name="Полилиния 53">
            <a:extLst>
              <a:ext uri="{FF2B5EF4-FFF2-40B4-BE49-F238E27FC236}">
                <a16:creationId xmlns:a16="http://schemas.microsoft.com/office/drawing/2014/main" id="{AA90D59D-439D-5567-59B0-69F1E040850A}"/>
              </a:ext>
            </a:extLst>
          </p:cNvPr>
          <p:cNvSpPr/>
          <p:nvPr/>
        </p:nvSpPr>
        <p:spPr>
          <a:xfrm>
            <a:off x="9681212" y="0"/>
            <a:ext cx="2535716" cy="2582562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rgbClr val="9BECC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Полилиния 53">
            <a:extLst>
              <a:ext uri="{FF2B5EF4-FFF2-40B4-BE49-F238E27FC236}">
                <a16:creationId xmlns:a16="http://schemas.microsoft.com/office/drawing/2014/main" id="{9A90D665-A809-94F4-FECC-05BF5EABF197}"/>
              </a:ext>
            </a:extLst>
          </p:cNvPr>
          <p:cNvSpPr/>
          <p:nvPr/>
        </p:nvSpPr>
        <p:spPr>
          <a:xfrm>
            <a:off x="9171621" y="0"/>
            <a:ext cx="3072926" cy="3126176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rgbClr val="9BECCF">
              <a:alpha val="67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Полилиния 37">
            <a:extLst>
              <a:ext uri="{FF2B5EF4-FFF2-40B4-BE49-F238E27FC236}">
                <a16:creationId xmlns:a16="http://schemas.microsoft.com/office/drawing/2014/main" id="{484B6F3D-DF2E-5AA3-943A-D466531A3458}"/>
              </a:ext>
            </a:extLst>
          </p:cNvPr>
          <p:cNvSpPr/>
          <p:nvPr userDrawn="1"/>
        </p:nvSpPr>
        <p:spPr>
          <a:xfrm>
            <a:off x="4799608" y="3672126"/>
            <a:ext cx="3801999" cy="3185874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BB04BD9-62C6-ADF4-CC87-B8059FF419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sp>
        <p:nvSpPr>
          <p:cNvPr id="12" name="Полилиния 53">
            <a:extLst>
              <a:ext uri="{FF2B5EF4-FFF2-40B4-BE49-F238E27FC236}">
                <a16:creationId xmlns:a16="http://schemas.microsoft.com/office/drawing/2014/main" id="{01BEA96A-21EE-4971-0605-92554441BA05}"/>
              </a:ext>
            </a:extLst>
          </p:cNvPr>
          <p:cNvSpPr/>
          <p:nvPr userDrawn="1"/>
        </p:nvSpPr>
        <p:spPr>
          <a:xfrm>
            <a:off x="9681212" y="0"/>
            <a:ext cx="2535716" cy="2582562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rgbClr val="9BECC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Полилиния 53">
            <a:extLst>
              <a:ext uri="{FF2B5EF4-FFF2-40B4-BE49-F238E27FC236}">
                <a16:creationId xmlns:a16="http://schemas.microsoft.com/office/drawing/2014/main" id="{AB1DC45E-3018-300C-06C7-8EEDEF832CC9}"/>
              </a:ext>
            </a:extLst>
          </p:cNvPr>
          <p:cNvSpPr/>
          <p:nvPr userDrawn="1"/>
        </p:nvSpPr>
        <p:spPr>
          <a:xfrm>
            <a:off x="9171621" y="0"/>
            <a:ext cx="3072926" cy="3126176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rgbClr val="9BECCF">
              <a:alpha val="67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84162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v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EA176FF-C662-8CE6-91F7-CF25637C3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F18D8B4-75AB-DE5F-A1A7-6904CB3218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1628" y="901699"/>
            <a:ext cx="6400386" cy="42227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>
                <a:solidFill>
                  <a:srgbClr val="ABE4E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4F0F090-AEDA-FD9E-5C02-56712DD4C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6594" y="-15766"/>
            <a:ext cx="7541172" cy="686295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E4E18F0-5F1A-27AB-7A45-64811B825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7C61B07-A95A-7B9F-6EA6-F3B5C19376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6594" y="-15766"/>
            <a:ext cx="7541172" cy="686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88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v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EA176FF-C662-8CE6-91F7-CF25637C3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2C4CAE7-4DC5-4F40-0106-30EA5B11F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1628" y="901699"/>
            <a:ext cx="6400386" cy="42227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>
                <a:solidFill>
                  <a:srgbClr val="DCEFF5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59727D82-C398-C079-2E9D-D55C0EC6C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498" y="7433128"/>
            <a:ext cx="7922511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6F8CAB2-DF1F-0C60-3D30-D4EAE6C25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6268" y="0"/>
            <a:ext cx="7535732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B56D816-888D-376F-49CF-B507689CF6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pic>
        <p:nvPicPr>
          <p:cNvPr id="4" name="Picture 3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80921115-1A91-651B-856C-DE5479748E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498" y="7433128"/>
            <a:ext cx="7922511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57AFFD0-32D8-E6E1-1B9D-6E0D98F906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6268" y="0"/>
            <a:ext cx="7535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73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v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EA176FF-C662-8CE6-91F7-CF25637C3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F18D8B4-75AB-DE5F-A1A7-6904CB3218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1628" y="901699"/>
            <a:ext cx="6400386" cy="42227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>
                <a:solidFill>
                  <a:srgbClr val="D5FFF3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CA292CD-32F5-EEE1-407E-297A4E3E1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268" y="0"/>
            <a:ext cx="7535732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738D801-DA8C-5B8B-F859-CEE84C291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84DE08D-AC46-6704-7E40-12D2375999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268" y="0"/>
            <a:ext cx="7535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28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v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75D2FD-5885-97A1-1562-F0684068A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1628" y="901699"/>
            <a:ext cx="6400386" cy="42227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>
                <a:solidFill>
                  <a:srgbClr val="AAE4E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446F73-289F-39CC-07A0-F0E256EAF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3E2B404-6DA8-2172-B28F-2248726A0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268" y="0"/>
            <a:ext cx="7535732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574E558-1642-2899-D521-D4F2C8B50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9E8B3BC-2D55-09F9-CD20-4CCC7AEFFC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268" y="0"/>
            <a:ext cx="7535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37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v6">
    <p:bg>
      <p:bgPr>
        <a:solidFill>
          <a:srgbClr val="006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75D2FD-5885-97A1-1562-F0684068A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1628" y="901700"/>
            <a:ext cx="6400386" cy="42227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>
                <a:solidFill>
                  <a:srgbClr val="D5FFF3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446F73-289F-39CC-07A0-F0E256EAF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D0303E1-4A11-74D4-0525-5B9BD531E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5785" y="8661"/>
            <a:ext cx="7526215" cy="684933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F28F49D-2C41-4B94-2DF5-8065334B74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ED83444-D94E-3B9C-B2DD-144005BE3A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5785" y="8661"/>
            <a:ext cx="7526215" cy="68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4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v7">
    <p:bg>
      <p:bgPr>
        <a:solidFill>
          <a:srgbClr val="005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EA176FF-C662-8CE6-91F7-CF25637C3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E66E8CA-5A3A-6F66-8CF9-023D5CE91F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1628" y="901699"/>
            <a:ext cx="6400386" cy="42227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>
                <a:solidFill>
                  <a:srgbClr val="AAE4E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9581071-6E73-DC81-B9FA-6856EB619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0" y="-76690"/>
            <a:ext cx="7620000" cy="693468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CA4A39D-2DA0-ACFE-90AE-BA0BBBAFF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649" y="5898157"/>
            <a:ext cx="1989040" cy="53535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61A4D5B-DB7F-3B1D-9E7E-D707AB10DD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0" y="-76690"/>
            <a:ext cx="7620000" cy="69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56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FD0D8B8-A0B9-7479-F14D-08CCC8B3DFDF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41894" y="1763442"/>
            <a:ext cx="0" cy="1728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B8EC8D87-A805-85B9-7BE6-480B56A3F4E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465330" y="1763442"/>
            <a:ext cx="0" cy="1728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BB16C9C-E647-0932-8537-391F622C77B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165743" y="1763442"/>
            <a:ext cx="0" cy="1728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09251A83-7979-44EB-77CD-5539973FD4E0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0026271" y="3900216"/>
            <a:ext cx="0" cy="1728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88952864-43D1-EC5E-1E95-9883AFC2AE5B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2590855" y="3949703"/>
            <a:ext cx="0" cy="1728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53081400-F715-F2D8-10C9-BBECC87C6F8F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336783" y="3900216"/>
            <a:ext cx="0" cy="1728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18A30-18A3-26D9-CD3A-E561163F7B36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42950" y="3643678"/>
            <a:ext cx="11449050" cy="10068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24210C-BDE8-387C-F05D-A73F06567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CCDA173-55B7-DD75-8ABA-5023FAA58F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66876"/>
            <a:ext cx="1685925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E33B8A48-22C3-037C-5FFA-F914988D09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194"/>
            <a:ext cx="1685925" cy="120253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56A0D207-EE5D-261C-B79F-5A53497AAE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1666877"/>
            <a:ext cx="1685925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9848C095-4FF6-507E-A212-0119932AFA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1931195"/>
            <a:ext cx="1685925" cy="120253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5B938D0-1157-E007-E25F-8F318D31C0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7700" y="1664973"/>
            <a:ext cx="1685925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C9B35C85-7E54-9A15-C76E-73D8FA8A42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67700" y="1929291"/>
            <a:ext cx="1685925" cy="120253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6E0C15DC-654F-842A-7DD8-7B5798F477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86050" y="4229101"/>
            <a:ext cx="1685925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AB98B5E7-E3F9-53D5-5F8B-527B7063D1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86050" y="4493420"/>
            <a:ext cx="1685925" cy="115490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A9B02091-ECEA-23AB-A492-F409953E4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850" y="4229102"/>
            <a:ext cx="1685925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7" name="Text Placeholder 37">
            <a:extLst>
              <a:ext uri="{FF2B5EF4-FFF2-40B4-BE49-F238E27FC236}">
                <a16:creationId xmlns:a16="http://schemas.microsoft.com/office/drawing/2014/main" id="{DDDADD24-F1BA-CCC0-A70E-2DD0CF3393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9850" y="4493421"/>
            <a:ext cx="1685925" cy="115490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id="{525207D8-6067-F027-C2BF-BC1F7E2684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15550" y="4227198"/>
            <a:ext cx="1685925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id="{4C238764-5B63-DAE5-856D-E429DEF2A0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15550" y="4491517"/>
            <a:ext cx="1685925" cy="115490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id="{67D289AE-DFC2-1E20-A9CA-3DB8E0946A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7595776" y="2036826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id="{6C2E9B0A-A0F8-25F8-40CF-9950CA9B611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74358" y="2028021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id="{6DC79561-609C-340F-DCC6-83ACC081F0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5752037" y="4584256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74F13330-6316-54D1-8C0A-2F75D2C4017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28717" y="3488267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B3BF5EC-EC2B-13D0-9046-E415EB53144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88474" y="3488267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</a:t>
            </a:r>
            <a:endParaRPr lang="en-GB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B0658E7B-C70E-5E7D-5024-53398C1E0B0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254579" y="3484298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3</a:t>
            </a:r>
            <a:endParaRPr lang="en-GB"/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3D37CDC5-8392-946F-A59D-D4651EEE1E1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116718" y="3491442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4</a:t>
            </a:r>
            <a:endParaRPr lang="en-GB"/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581EEC1F-312C-C1B3-AA86-C8931E31B3E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955041" y="3492236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5</a:t>
            </a:r>
            <a:endParaRPr lang="en-GB"/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13DDF419-FA52-9978-3AE6-13C15940B2D3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810037" y="3494617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6</a:t>
            </a:r>
            <a:endParaRPr lang="en-GB"/>
          </a:p>
        </p:txBody>
      </p:sp>
      <p:sp>
        <p:nvSpPr>
          <p:cNvPr id="2" name="Text Placeholder 37">
            <a:extLst>
              <a:ext uri="{FF2B5EF4-FFF2-40B4-BE49-F238E27FC236}">
                <a16:creationId xmlns:a16="http://schemas.microsoft.com/office/drawing/2014/main" id="{78642A5B-B551-03DB-8503-458349A7FD2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 rot="16200000">
            <a:off x="3900852" y="2028022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FCCE2FBB-776F-25A9-4A09-FEC2F8DBC71A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 rot="16200000">
            <a:off x="2000445" y="4584255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13" name="Text Placeholder 37">
            <a:extLst>
              <a:ext uri="{FF2B5EF4-FFF2-40B4-BE49-F238E27FC236}">
                <a16:creationId xmlns:a16="http://schemas.microsoft.com/office/drawing/2014/main" id="{1FFF6C2F-8AD1-57E4-B30A-3075083E7E1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 rot="16200000">
            <a:off x="9434643" y="4584256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B1A239E-9C8D-E990-30C5-4A9CFA53B40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468976"/>
            <a:ext cx="5047921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64E6894F-603D-10A0-DB59-BD45998E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66762"/>
            <a:ext cx="11075390" cy="8255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64094C8-4246-E3BF-7593-6A6D9AABA4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36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v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1AB799F-CC66-3E34-CCE8-1648F2975AD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117" y="3643678"/>
            <a:ext cx="10007656" cy="10068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24210C-BDE8-387C-F05D-A73F06567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11" name="Text Placeholder 37">
            <a:extLst>
              <a:ext uri="{FF2B5EF4-FFF2-40B4-BE49-F238E27FC236}">
                <a16:creationId xmlns:a16="http://schemas.microsoft.com/office/drawing/2014/main" id="{2645DE3D-B62B-29DB-F2EF-2002630ADB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66876"/>
            <a:ext cx="1685925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A8B980B6-1469-5DEE-5121-E75F59ADB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194"/>
            <a:ext cx="1685925" cy="120253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19" name="Text Placeholder 37">
            <a:extLst>
              <a:ext uri="{FF2B5EF4-FFF2-40B4-BE49-F238E27FC236}">
                <a16:creationId xmlns:a16="http://schemas.microsoft.com/office/drawing/2014/main" id="{8C97838C-BB3D-BFB2-23BE-3B5C6A32C1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1666877"/>
            <a:ext cx="1685925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Text Placeholder 37">
            <a:extLst>
              <a:ext uri="{FF2B5EF4-FFF2-40B4-BE49-F238E27FC236}">
                <a16:creationId xmlns:a16="http://schemas.microsoft.com/office/drawing/2014/main" id="{EE7A1BE3-4241-3728-FD2C-359953289A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1931195"/>
            <a:ext cx="1685925" cy="120253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21" name="Text Placeholder 37">
            <a:extLst>
              <a:ext uri="{FF2B5EF4-FFF2-40B4-BE49-F238E27FC236}">
                <a16:creationId xmlns:a16="http://schemas.microsoft.com/office/drawing/2014/main" id="{E29546FF-2A94-0797-A7B7-B3FCE5975D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7700" y="1664973"/>
            <a:ext cx="1685925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2" name="Text Placeholder 37">
            <a:extLst>
              <a:ext uri="{FF2B5EF4-FFF2-40B4-BE49-F238E27FC236}">
                <a16:creationId xmlns:a16="http://schemas.microsoft.com/office/drawing/2014/main" id="{229E9468-9052-5777-F805-49C57735BF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67700" y="1929291"/>
            <a:ext cx="1685925" cy="120253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23" name="Text Placeholder 37">
            <a:extLst>
              <a:ext uri="{FF2B5EF4-FFF2-40B4-BE49-F238E27FC236}">
                <a16:creationId xmlns:a16="http://schemas.microsoft.com/office/drawing/2014/main" id="{4C187D34-DE25-5D77-8DBF-E5FF260DF4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86050" y="4229101"/>
            <a:ext cx="1685925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Text Placeholder 37">
            <a:extLst>
              <a:ext uri="{FF2B5EF4-FFF2-40B4-BE49-F238E27FC236}">
                <a16:creationId xmlns:a16="http://schemas.microsoft.com/office/drawing/2014/main" id="{3AED5E81-57D9-C206-4DD1-979C8E6F0C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86050" y="4493420"/>
            <a:ext cx="1685925" cy="115490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25" name="Text Placeholder 37">
            <a:extLst>
              <a:ext uri="{FF2B5EF4-FFF2-40B4-BE49-F238E27FC236}">
                <a16:creationId xmlns:a16="http://schemas.microsoft.com/office/drawing/2014/main" id="{485C27D2-52E9-FB96-E977-C4FCD01988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850" y="4229102"/>
            <a:ext cx="1685925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Text Placeholder 37">
            <a:extLst>
              <a:ext uri="{FF2B5EF4-FFF2-40B4-BE49-F238E27FC236}">
                <a16:creationId xmlns:a16="http://schemas.microsoft.com/office/drawing/2014/main" id="{163D45AF-EE42-F7F7-F9D7-15E49B57D2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9850" y="4493421"/>
            <a:ext cx="1685925" cy="115490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27" name="Text Placeholder 37">
            <a:extLst>
              <a:ext uri="{FF2B5EF4-FFF2-40B4-BE49-F238E27FC236}">
                <a16:creationId xmlns:a16="http://schemas.microsoft.com/office/drawing/2014/main" id="{F51CB055-9007-B99D-5AEA-E62B016419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15550" y="4227198"/>
            <a:ext cx="1685925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37">
            <a:extLst>
              <a:ext uri="{FF2B5EF4-FFF2-40B4-BE49-F238E27FC236}">
                <a16:creationId xmlns:a16="http://schemas.microsoft.com/office/drawing/2014/main" id="{F242306E-8DE5-FB99-F8F1-953F4CCE9F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15550" y="4491517"/>
            <a:ext cx="1685925" cy="115490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CFBA3E24-4864-D5BD-8C74-33CB967B520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88474" y="3488267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8</a:t>
            </a:r>
            <a:endParaRPr lang="en-GB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A999B8B5-867E-30BA-2831-5BC1CDD18F5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254579" y="3484298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9</a:t>
            </a:r>
            <a:endParaRPr lang="en-GB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4A04962-0B23-50AD-3E76-8696B0A4A8F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116718" y="3491442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#</a:t>
            </a:r>
            <a:endParaRPr lang="en-GB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A0BBA37D-5E7D-B829-6C0F-5F37DC04EC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955041" y="3492236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#</a:t>
            </a:r>
            <a:endParaRPr lang="en-GB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C8AA3A6-3F1C-A576-A81B-90AC92648AE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810037" y="3494617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#</a:t>
            </a:r>
            <a:endParaRPr lang="en-GB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1ACA3E3-62C7-0278-0659-4DE55D15E57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28717" y="3488267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7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6A52875D-1BAA-878E-9840-695D69749486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41894" y="1763442"/>
            <a:ext cx="0" cy="1728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0169758D-1502-46D9-9AA3-47DEC0CF188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465330" y="1763442"/>
            <a:ext cx="0" cy="1728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619023E3-03CD-508C-E1B6-7A190C55B38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165743" y="1763442"/>
            <a:ext cx="0" cy="1728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F56BC722-A99E-447B-9648-DE70F938F130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0026271" y="3900216"/>
            <a:ext cx="0" cy="1728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0224B027-910A-5F50-15E5-EB43CB7BEB9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2590855" y="3949703"/>
            <a:ext cx="0" cy="1728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65523A03-372E-6C77-B00B-AD64D12EB99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336783" y="3900216"/>
            <a:ext cx="0" cy="1728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BB62A083-501C-2A44-FA1F-4B44B76BE6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7595776" y="2036826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13" name="Text Placeholder 37">
            <a:extLst>
              <a:ext uri="{FF2B5EF4-FFF2-40B4-BE49-F238E27FC236}">
                <a16:creationId xmlns:a16="http://schemas.microsoft.com/office/drawing/2014/main" id="{E7C6D6CE-20CD-C7CE-0DE5-06809D7297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74358" y="2028021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7C6A8C09-88CC-4A38-3EA3-FE68231ACA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5752037" y="4584256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07A82AA1-C72F-3836-8DCB-C2BBF33DC18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 rot="16200000">
            <a:off x="3900852" y="2028022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2397CD08-8BC9-1FB0-6CB8-3E0B6D65F41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 rot="16200000">
            <a:off x="2000445" y="4584255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9D9FC7F0-71AE-D047-6C65-AEBCC579A693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 rot="16200000">
            <a:off x="9434643" y="4584256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DF44BCE-DC19-B250-466A-C8C1A76A60A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468976"/>
            <a:ext cx="5047921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7689E4F3-C8BD-6DDF-267E-D59782145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66762"/>
            <a:ext cx="11075390" cy="8255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26E4E12-02E7-6B26-AA0A-220BAEE2D3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08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1A061FFD-8EA6-EF51-0FC2-B6D5FC3C67C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41894" y="1781621"/>
            <a:ext cx="0" cy="1152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33AB32EF-B247-325D-D1C1-4DE70356469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3632328" y="1781621"/>
            <a:ext cx="0" cy="1152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B86964E-AA44-0064-95DE-83E84FCDB018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515013" y="1781621"/>
            <a:ext cx="0" cy="1152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30D0F9F8-B902-A189-0574-2B8349ABADD7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413196" y="1781621"/>
            <a:ext cx="0" cy="1152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B12BB07-D14B-7CE1-BF35-1666CF8FF35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0" y="2944804"/>
            <a:ext cx="12192000" cy="10068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24210C-BDE8-387C-F05D-A73F06567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CCDA173-55B7-DD75-8ABA-5023FAA58F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66876"/>
            <a:ext cx="2095500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E33B8A48-22C3-037C-5FFA-F914988D09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194"/>
            <a:ext cx="2095500" cy="72500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56A0D207-EE5D-261C-B79F-5A53497AAE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33800" y="1666877"/>
            <a:ext cx="2095500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9848C095-4FF6-507E-A212-0119932AFA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800" y="1931195"/>
            <a:ext cx="2095500" cy="72500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5B938D0-1157-E007-E25F-8F318D31C0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12300" y="1664973"/>
            <a:ext cx="2095500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C9B35C85-7E54-9A15-C76E-73D8FA8A42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12300" y="1929291"/>
            <a:ext cx="2095500" cy="72500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74F13330-6316-54D1-8C0A-2F75D2C4017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28717" y="2789767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1</a:t>
            </a:r>
            <a:endParaRPr lang="en-GB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B3BF5EC-EC2B-13D0-9046-E415EB53144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417174" y="2789767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2</a:t>
            </a:r>
            <a:endParaRPr lang="en-GB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B0658E7B-C70E-5E7D-5024-53398C1E0B0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11979" y="2785798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3</a:t>
            </a:r>
            <a:endParaRPr lang="en-GB"/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3D37CDC5-8392-946F-A59D-D4651EEE1E1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202818" y="2792942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4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4956C1F-0A0D-97D1-574E-C881D3B37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581400"/>
            <a:ext cx="11095987" cy="2733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A7AC0CED-F4BD-E776-9F1C-7A61D00D229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616700" y="1679577"/>
            <a:ext cx="2095500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10796E93-A180-1AF9-FB81-AA0B9C8F853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616700" y="1943895"/>
            <a:ext cx="2095500" cy="72500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2" name="Text Placeholder 37">
            <a:extLst>
              <a:ext uri="{FF2B5EF4-FFF2-40B4-BE49-F238E27FC236}">
                <a16:creationId xmlns:a16="http://schemas.microsoft.com/office/drawing/2014/main" id="{9A562793-EC75-245B-CE79-8317348F4DD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5947477" y="2036826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21CE7B70-F655-8F4B-8E74-FCF6033E04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74358" y="2028021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4FD2ED4F-FD70-3B99-984F-08EBCA57F862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 rot="16200000">
            <a:off x="3064792" y="2028022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22" name="Text Placeholder 37">
            <a:extLst>
              <a:ext uri="{FF2B5EF4-FFF2-40B4-BE49-F238E27FC236}">
                <a16:creationId xmlns:a16="http://schemas.microsoft.com/office/drawing/2014/main" id="{A20ADD53-12B0-F8BE-9440-9D26B7AE8534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 rot="16200000">
            <a:off x="8853516" y="2036827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DC471A-6323-4B40-6E6F-EBAE1B6AE90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468976"/>
            <a:ext cx="5047921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8EC2FDF-B76D-5FC9-4E67-FD5F5AAA6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66762"/>
            <a:ext cx="11075390" cy="8255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917A762-627D-A05A-B003-DC626A6D93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04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14EE2B7-8AAC-A903-9E77-652152CF563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0" y="2944804"/>
            <a:ext cx="12192000" cy="10068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24210C-BDE8-387C-F05D-A73F06567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CCDA173-55B7-DD75-8ABA-5023FAA58F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66876"/>
            <a:ext cx="2095500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E33B8A48-22C3-037C-5FFA-F914988D09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194"/>
            <a:ext cx="2095500" cy="72500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56A0D207-EE5D-261C-B79F-5A53497AAE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33800" y="1666877"/>
            <a:ext cx="2095500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9848C095-4FF6-507E-A212-0119932AFA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800" y="1931195"/>
            <a:ext cx="2095500" cy="72500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5B938D0-1157-E007-E25F-8F318D31C0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12300" y="1664973"/>
            <a:ext cx="2095500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74F13330-6316-54D1-8C0A-2F75D2C4017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28717" y="2789767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1</a:t>
            </a:r>
            <a:endParaRPr lang="en-GB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B3BF5EC-EC2B-13D0-9046-E415EB53144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417174" y="2789767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2</a:t>
            </a:r>
            <a:endParaRPr lang="en-GB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B0658E7B-C70E-5E7D-5024-53398C1E0B0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11979" y="2785798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3</a:t>
            </a:r>
            <a:endParaRPr lang="en-GB"/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3D37CDC5-8392-946F-A59D-D4651EEE1E1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202818" y="2792942"/>
            <a:ext cx="419022" cy="41902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4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4956C1F-0A0D-97D1-574E-C881D3B37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3581400"/>
            <a:ext cx="2400300" cy="2733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A7AC0CED-F4BD-E776-9F1C-7A61D00D229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616700" y="1679577"/>
            <a:ext cx="2095500" cy="257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10796E93-A180-1AF9-FB81-AA0B9C8F853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616700" y="1943895"/>
            <a:ext cx="2095500" cy="72500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4D8360B-529E-9DBF-7F39-9F934A7217D3}"/>
              </a:ext>
            </a:extLst>
          </p:cNvPr>
          <p:cNvSpPr>
            <a:spLocks noGrp="1"/>
          </p:cNvSpPr>
          <p:nvPr>
            <p:ph idx="73"/>
          </p:nvPr>
        </p:nvSpPr>
        <p:spPr>
          <a:xfrm>
            <a:off x="9194801" y="3581400"/>
            <a:ext cx="2400300" cy="2733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290829F-B5C2-95CA-88E7-B8A69C47C3CA}"/>
              </a:ext>
            </a:extLst>
          </p:cNvPr>
          <p:cNvSpPr>
            <a:spLocks noGrp="1"/>
          </p:cNvSpPr>
          <p:nvPr>
            <p:ph idx="74"/>
          </p:nvPr>
        </p:nvSpPr>
        <p:spPr>
          <a:xfrm>
            <a:off x="6307667" y="3581400"/>
            <a:ext cx="2400300" cy="2733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28E468F-E8E8-E5E5-7B4C-5FC9607B7EEC}"/>
              </a:ext>
            </a:extLst>
          </p:cNvPr>
          <p:cNvSpPr>
            <a:spLocks noGrp="1"/>
          </p:cNvSpPr>
          <p:nvPr>
            <p:ph idx="75"/>
          </p:nvPr>
        </p:nvSpPr>
        <p:spPr>
          <a:xfrm>
            <a:off x="3420534" y="3581400"/>
            <a:ext cx="2400300" cy="2733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7" name="Text Placeholder 37">
            <a:extLst>
              <a:ext uri="{FF2B5EF4-FFF2-40B4-BE49-F238E27FC236}">
                <a16:creationId xmlns:a16="http://schemas.microsoft.com/office/drawing/2014/main" id="{8D774D9D-1049-0BEC-F969-D909FF9A24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12300" y="1929291"/>
            <a:ext cx="2095500" cy="72500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356A84C9-21D5-43C0-6E59-3CEEED0AF80D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41894" y="1781621"/>
            <a:ext cx="0" cy="1152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39C681AB-6A80-93AA-363F-296CF00D8AF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3632328" y="1781621"/>
            <a:ext cx="0" cy="1152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DB1ED36C-DE17-B79C-6E95-D1065CFF417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515013" y="1781621"/>
            <a:ext cx="0" cy="1152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97EFB20-91E3-3DE7-C71C-C37B6896819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413196" y="1781621"/>
            <a:ext cx="0" cy="115200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19" name="Text Placeholder 37">
            <a:extLst>
              <a:ext uri="{FF2B5EF4-FFF2-40B4-BE49-F238E27FC236}">
                <a16:creationId xmlns:a16="http://schemas.microsoft.com/office/drawing/2014/main" id="{1A82AC16-6B16-FB49-F050-5431110D84B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5947477" y="2036826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24" name="Text Placeholder 37">
            <a:extLst>
              <a:ext uri="{FF2B5EF4-FFF2-40B4-BE49-F238E27FC236}">
                <a16:creationId xmlns:a16="http://schemas.microsoft.com/office/drawing/2014/main" id="{6B3E9285-829D-1F85-401D-350D4EDF8C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74358" y="2028021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25" name="Text Placeholder 37">
            <a:extLst>
              <a:ext uri="{FF2B5EF4-FFF2-40B4-BE49-F238E27FC236}">
                <a16:creationId xmlns:a16="http://schemas.microsoft.com/office/drawing/2014/main" id="{514D90FC-3190-9CFA-FB8E-5C8B466CDE7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 rot="16200000">
            <a:off x="3064792" y="2028022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28" name="Text Placeholder 37">
            <a:extLst>
              <a:ext uri="{FF2B5EF4-FFF2-40B4-BE49-F238E27FC236}">
                <a16:creationId xmlns:a16="http://schemas.microsoft.com/office/drawing/2014/main" id="{E3C2E4EB-7F98-00BE-323C-AD4E2E751651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 rot="16200000">
            <a:off x="8853516" y="2036827"/>
            <a:ext cx="767584" cy="257175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spcBef>
                <a:spcPts val="0"/>
              </a:spcBef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2025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3FC7D9-9BC3-FD14-D2C8-6F37385B674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468976"/>
            <a:ext cx="5047921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0D5EFF4-BFA8-879C-89B9-07C28E33E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66762"/>
            <a:ext cx="11075390" cy="8255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F61CCA-EF28-B51C-CB44-708379929D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7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v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7">
            <a:extLst>
              <a:ext uri="{FF2B5EF4-FFF2-40B4-BE49-F238E27FC236}">
                <a16:creationId xmlns:a16="http://schemas.microsoft.com/office/drawing/2014/main" id="{0DED04B1-100D-02F4-20D7-4E96E1C3F3A2}"/>
              </a:ext>
            </a:extLst>
          </p:cNvPr>
          <p:cNvSpPr/>
          <p:nvPr/>
        </p:nvSpPr>
        <p:spPr>
          <a:xfrm>
            <a:off x="4799608" y="3672126"/>
            <a:ext cx="3801999" cy="3185874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rgbClr val="01326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6" hasCustomPrompt="1"/>
          </p:nvPr>
        </p:nvSpPr>
        <p:spPr>
          <a:xfrm>
            <a:off x="5730048" y="2471895"/>
            <a:ext cx="3813938" cy="3835961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Freeform 7"/>
          <p:cNvSpPr>
            <a:spLocks noGrp="1"/>
          </p:cNvSpPr>
          <p:nvPr>
            <p:ph type="pic" sz="quarter" idx="10"/>
          </p:nvPr>
        </p:nvSpPr>
        <p:spPr bwMode="auto">
          <a:xfrm>
            <a:off x="5963706" y="0"/>
            <a:ext cx="6240994" cy="6360607"/>
          </a:xfrm>
          <a:custGeom>
            <a:avLst/>
            <a:gdLst>
              <a:gd name="T0" fmla="*/ 4099 w 4140"/>
              <a:gd name="T1" fmla="*/ 1686 h 4221"/>
              <a:gd name="T2" fmla="*/ 3899 w 4140"/>
              <a:gd name="T3" fmla="*/ 1679 h 4221"/>
              <a:gd name="T4" fmla="*/ 3600 w 4140"/>
              <a:gd name="T5" fmla="*/ 1618 h 4221"/>
              <a:gd name="T6" fmla="*/ 3325 w 4140"/>
              <a:gd name="T7" fmla="*/ 1501 h 4221"/>
              <a:gd name="T8" fmla="*/ 3080 w 4140"/>
              <a:gd name="T9" fmla="*/ 1335 h 4221"/>
              <a:gd name="T10" fmla="*/ 2871 w 4140"/>
              <a:gd name="T11" fmla="*/ 1126 h 4221"/>
              <a:gd name="T12" fmla="*/ 2706 w 4140"/>
              <a:gd name="T13" fmla="*/ 880 h 4221"/>
              <a:gd name="T14" fmla="*/ 2590 w 4140"/>
              <a:gd name="T15" fmla="*/ 603 h 4221"/>
              <a:gd name="T16" fmla="*/ 2529 w 4140"/>
              <a:gd name="T17" fmla="*/ 302 h 4221"/>
              <a:gd name="T18" fmla="*/ 2523 w 4140"/>
              <a:gd name="T19" fmla="*/ 72 h 4221"/>
              <a:gd name="T20" fmla="*/ 1 w 4140"/>
              <a:gd name="T21" fmla="*/ 36 h 4221"/>
              <a:gd name="T22" fmla="*/ 0 w 4140"/>
              <a:gd name="T23" fmla="*/ 200 h 4221"/>
              <a:gd name="T24" fmla="*/ 9 w 4140"/>
              <a:gd name="T25" fmla="*/ 422 h 4221"/>
              <a:gd name="T26" fmla="*/ 30 w 4140"/>
              <a:gd name="T27" fmla="*/ 640 h 4221"/>
              <a:gd name="T28" fmla="*/ 61 w 4140"/>
              <a:gd name="T29" fmla="*/ 856 h 4221"/>
              <a:gd name="T30" fmla="*/ 104 w 4140"/>
              <a:gd name="T31" fmla="*/ 1067 h 4221"/>
              <a:gd name="T32" fmla="*/ 158 w 4140"/>
              <a:gd name="T33" fmla="*/ 1275 h 4221"/>
              <a:gd name="T34" fmla="*/ 222 w 4140"/>
              <a:gd name="T35" fmla="*/ 1478 h 4221"/>
              <a:gd name="T36" fmla="*/ 296 w 4140"/>
              <a:gd name="T37" fmla="*/ 1675 h 4221"/>
              <a:gd name="T38" fmla="*/ 399 w 4140"/>
              <a:gd name="T39" fmla="*/ 1794 h 4221"/>
              <a:gd name="T40" fmla="*/ 571 w 4140"/>
              <a:gd name="T41" fmla="*/ 1701 h 4221"/>
              <a:gd name="T42" fmla="*/ 758 w 4140"/>
              <a:gd name="T43" fmla="*/ 1633 h 4221"/>
              <a:gd name="T44" fmla="*/ 956 w 4140"/>
              <a:gd name="T45" fmla="*/ 1594 h 4221"/>
              <a:gd name="T46" fmla="*/ 1085 w 4140"/>
              <a:gd name="T47" fmla="*/ 1585 h 4221"/>
              <a:gd name="T48" fmla="*/ 1313 w 4140"/>
              <a:gd name="T49" fmla="*/ 1600 h 4221"/>
              <a:gd name="T50" fmla="*/ 1566 w 4140"/>
              <a:gd name="T51" fmla="*/ 1665 h 4221"/>
              <a:gd name="T52" fmla="*/ 1797 w 4140"/>
              <a:gd name="T53" fmla="*/ 1777 h 4221"/>
              <a:gd name="T54" fmla="*/ 2002 w 4140"/>
              <a:gd name="T55" fmla="*/ 1930 h 4221"/>
              <a:gd name="T56" fmla="*/ 2172 w 4140"/>
              <a:gd name="T57" fmla="*/ 2119 h 4221"/>
              <a:gd name="T58" fmla="*/ 2304 w 4140"/>
              <a:gd name="T59" fmla="*/ 2339 h 4221"/>
              <a:gd name="T60" fmla="*/ 2394 w 4140"/>
              <a:gd name="T61" fmla="*/ 2583 h 4221"/>
              <a:gd name="T62" fmla="*/ 2434 w 4140"/>
              <a:gd name="T63" fmla="*/ 2846 h 4221"/>
              <a:gd name="T64" fmla="*/ 2433 w 4140"/>
              <a:gd name="T65" fmla="*/ 3002 h 4221"/>
              <a:gd name="T66" fmla="*/ 2421 w 4140"/>
              <a:gd name="T67" fmla="*/ 3116 h 4221"/>
              <a:gd name="T68" fmla="*/ 2399 w 4140"/>
              <a:gd name="T69" fmla="*/ 3227 h 4221"/>
              <a:gd name="T70" fmla="*/ 2369 w 4140"/>
              <a:gd name="T71" fmla="*/ 3335 h 4221"/>
              <a:gd name="T72" fmla="*/ 2329 w 4140"/>
              <a:gd name="T73" fmla="*/ 3438 h 4221"/>
              <a:gd name="T74" fmla="*/ 2282 w 4140"/>
              <a:gd name="T75" fmla="*/ 3537 h 4221"/>
              <a:gd name="T76" fmla="*/ 2227 w 4140"/>
              <a:gd name="T77" fmla="*/ 3632 h 4221"/>
              <a:gd name="T78" fmla="*/ 2165 w 4140"/>
              <a:gd name="T79" fmla="*/ 3720 h 4221"/>
              <a:gd name="T80" fmla="*/ 2310 w 4140"/>
              <a:gd name="T81" fmla="*/ 3825 h 4221"/>
              <a:gd name="T82" fmla="*/ 2533 w 4140"/>
              <a:gd name="T83" fmla="*/ 3924 h 4221"/>
              <a:gd name="T84" fmla="*/ 2762 w 4140"/>
              <a:gd name="T85" fmla="*/ 4008 h 4221"/>
              <a:gd name="T86" fmla="*/ 2998 w 4140"/>
              <a:gd name="T87" fmla="*/ 4081 h 4221"/>
              <a:gd name="T88" fmla="*/ 3238 w 4140"/>
              <a:gd name="T89" fmla="*/ 4138 h 4221"/>
              <a:gd name="T90" fmla="*/ 3486 w 4140"/>
              <a:gd name="T91" fmla="*/ 4180 h 4221"/>
              <a:gd name="T92" fmla="*/ 3736 w 4140"/>
              <a:gd name="T93" fmla="*/ 4209 h 4221"/>
              <a:gd name="T94" fmla="*/ 3993 w 4140"/>
              <a:gd name="T95" fmla="*/ 4221 h 4221"/>
              <a:gd name="T96" fmla="*/ 4119 w 4140"/>
              <a:gd name="T97" fmla="*/ 4221 h 4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40" h="4221">
                <a:moveTo>
                  <a:pt x="4140" y="4220"/>
                </a:moveTo>
                <a:lnTo>
                  <a:pt x="4140" y="1685"/>
                </a:lnTo>
                <a:lnTo>
                  <a:pt x="4120" y="1686"/>
                </a:lnTo>
                <a:lnTo>
                  <a:pt x="4099" y="1686"/>
                </a:lnTo>
                <a:lnTo>
                  <a:pt x="4078" y="1687"/>
                </a:lnTo>
                <a:lnTo>
                  <a:pt x="4057" y="1687"/>
                </a:lnTo>
                <a:lnTo>
                  <a:pt x="3978" y="1685"/>
                </a:lnTo>
                <a:lnTo>
                  <a:pt x="3899" y="1679"/>
                </a:lnTo>
                <a:lnTo>
                  <a:pt x="3823" y="1669"/>
                </a:lnTo>
                <a:lnTo>
                  <a:pt x="3747" y="1656"/>
                </a:lnTo>
                <a:lnTo>
                  <a:pt x="3673" y="1639"/>
                </a:lnTo>
                <a:lnTo>
                  <a:pt x="3600" y="1618"/>
                </a:lnTo>
                <a:lnTo>
                  <a:pt x="3529" y="1594"/>
                </a:lnTo>
                <a:lnTo>
                  <a:pt x="3460" y="1566"/>
                </a:lnTo>
                <a:lnTo>
                  <a:pt x="3391" y="1535"/>
                </a:lnTo>
                <a:lnTo>
                  <a:pt x="3325" y="1501"/>
                </a:lnTo>
                <a:lnTo>
                  <a:pt x="3260" y="1464"/>
                </a:lnTo>
                <a:lnTo>
                  <a:pt x="3198" y="1424"/>
                </a:lnTo>
                <a:lnTo>
                  <a:pt x="3138" y="1380"/>
                </a:lnTo>
                <a:lnTo>
                  <a:pt x="3080" y="1335"/>
                </a:lnTo>
                <a:lnTo>
                  <a:pt x="3025" y="1287"/>
                </a:lnTo>
                <a:lnTo>
                  <a:pt x="2971" y="1235"/>
                </a:lnTo>
                <a:lnTo>
                  <a:pt x="2921" y="1182"/>
                </a:lnTo>
                <a:lnTo>
                  <a:pt x="2871" y="1126"/>
                </a:lnTo>
                <a:lnTo>
                  <a:pt x="2826" y="1067"/>
                </a:lnTo>
                <a:lnTo>
                  <a:pt x="2783" y="1007"/>
                </a:lnTo>
                <a:lnTo>
                  <a:pt x="2743" y="944"/>
                </a:lnTo>
                <a:lnTo>
                  <a:pt x="2706" y="880"/>
                </a:lnTo>
                <a:lnTo>
                  <a:pt x="2672" y="814"/>
                </a:lnTo>
                <a:lnTo>
                  <a:pt x="2642" y="745"/>
                </a:lnTo>
                <a:lnTo>
                  <a:pt x="2614" y="675"/>
                </a:lnTo>
                <a:lnTo>
                  <a:pt x="2590" y="603"/>
                </a:lnTo>
                <a:lnTo>
                  <a:pt x="2570" y="530"/>
                </a:lnTo>
                <a:lnTo>
                  <a:pt x="2552" y="455"/>
                </a:lnTo>
                <a:lnTo>
                  <a:pt x="2539" y="379"/>
                </a:lnTo>
                <a:lnTo>
                  <a:pt x="2529" y="302"/>
                </a:lnTo>
                <a:lnTo>
                  <a:pt x="2523" y="224"/>
                </a:lnTo>
                <a:lnTo>
                  <a:pt x="2521" y="144"/>
                </a:lnTo>
                <a:lnTo>
                  <a:pt x="2522" y="108"/>
                </a:lnTo>
                <a:lnTo>
                  <a:pt x="2523" y="72"/>
                </a:lnTo>
                <a:lnTo>
                  <a:pt x="2525" y="36"/>
                </a:lnTo>
                <a:lnTo>
                  <a:pt x="2528" y="0"/>
                </a:lnTo>
                <a:lnTo>
                  <a:pt x="3" y="0"/>
                </a:lnTo>
                <a:lnTo>
                  <a:pt x="1" y="36"/>
                </a:lnTo>
                <a:lnTo>
                  <a:pt x="1" y="73"/>
                </a:lnTo>
                <a:lnTo>
                  <a:pt x="0" y="108"/>
                </a:lnTo>
                <a:lnTo>
                  <a:pt x="0" y="144"/>
                </a:lnTo>
                <a:lnTo>
                  <a:pt x="0" y="200"/>
                </a:lnTo>
                <a:lnTo>
                  <a:pt x="1" y="256"/>
                </a:lnTo>
                <a:lnTo>
                  <a:pt x="3" y="311"/>
                </a:lnTo>
                <a:lnTo>
                  <a:pt x="6" y="367"/>
                </a:lnTo>
                <a:lnTo>
                  <a:pt x="9" y="422"/>
                </a:lnTo>
                <a:lnTo>
                  <a:pt x="13" y="477"/>
                </a:lnTo>
                <a:lnTo>
                  <a:pt x="18" y="532"/>
                </a:lnTo>
                <a:lnTo>
                  <a:pt x="23" y="586"/>
                </a:lnTo>
                <a:lnTo>
                  <a:pt x="30" y="640"/>
                </a:lnTo>
                <a:lnTo>
                  <a:pt x="36" y="695"/>
                </a:lnTo>
                <a:lnTo>
                  <a:pt x="44" y="749"/>
                </a:lnTo>
                <a:lnTo>
                  <a:pt x="52" y="802"/>
                </a:lnTo>
                <a:lnTo>
                  <a:pt x="61" y="856"/>
                </a:lnTo>
                <a:lnTo>
                  <a:pt x="71" y="909"/>
                </a:lnTo>
                <a:lnTo>
                  <a:pt x="81" y="963"/>
                </a:lnTo>
                <a:lnTo>
                  <a:pt x="92" y="1015"/>
                </a:lnTo>
                <a:lnTo>
                  <a:pt x="104" y="1067"/>
                </a:lnTo>
                <a:lnTo>
                  <a:pt x="116" y="1120"/>
                </a:lnTo>
                <a:lnTo>
                  <a:pt x="130" y="1172"/>
                </a:lnTo>
                <a:lnTo>
                  <a:pt x="143" y="1223"/>
                </a:lnTo>
                <a:lnTo>
                  <a:pt x="158" y="1275"/>
                </a:lnTo>
                <a:lnTo>
                  <a:pt x="173" y="1326"/>
                </a:lnTo>
                <a:lnTo>
                  <a:pt x="188" y="1376"/>
                </a:lnTo>
                <a:lnTo>
                  <a:pt x="205" y="1428"/>
                </a:lnTo>
                <a:lnTo>
                  <a:pt x="222" y="1478"/>
                </a:lnTo>
                <a:lnTo>
                  <a:pt x="240" y="1527"/>
                </a:lnTo>
                <a:lnTo>
                  <a:pt x="258" y="1578"/>
                </a:lnTo>
                <a:lnTo>
                  <a:pt x="277" y="1627"/>
                </a:lnTo>
                <a:lnTo>
                  <a:pt x="296" y="1675"/>
                </a:lnTo>
                <a:lnTo>
                  <a:pt x="316" y="1725"/>
                </a:lnTo>
                <a:lnTo>
                  <a:pt x="337" y="1773"/>
                </a:lnTo>
                <a:lnTo>
                  <a:pt x="358" y="1821"/>
                </a:lnTo>
                <a:lnTo>
                  <a:pt x="399" y="1794"/>
                </a:lnTo>
                <a:lnTo>
                  <a:pt x="440" y="1768"/>
                </a:lnTo>
                <a:lnTo>
                  <a:pt x="483" y="1744"/>
                </a:lnTo>
                <a:lnTo>
                  <a:pt x="527" y="1722"/>
                </a:lnTo>
                <a:lnTo>
                  <a:pt x="571" y="1701"/>
                </a:lnTo>
                <a:lnTo>
                  <a:pt x="616" y="1680"/>
                </a:lnTo>
                <a:lnTo>
                  <a:pt x="662" y="1663"/>
                </a:lnTo>
                <a:lnTo>
                  <a:pt x="709" y="1647"/>
                </a:lnTo>
                <a:lnTo>
                  <a:pt x="758" y="1633"/>
                </a:lnTo>
                <a:lnTo>
                  <a:pt x="807" y="1620"/>
                </a:lnTo>
                <a:lnTo>
                  <a:pt x="856" y="1610"/>
                </a:lnTo>
                <a:lnTo>
                  <a:pt x="906" y="1601"/>
                </a:lnTo>
                <a:lnTo>
                  <a:pt x="956" y="1594"/>
                </a:lnTo>
                <a:lnTo>
                  <a:pt x="1007" y="1589"/>
                </a:lnTo>
                <a:lnTo>
                  <a:pt x="1033" y="1587"/>
                </a:lnTo>
                <a:lnTo>
                  <a:pt x="1059" y="1586"/>
                </a:lnTo>
                <a:lnTo>
                  <a:pt x="1085" y="1585"/>
                </a:lnTo>
                <a:lnTo>
                  <a:pt x="1111" y="1585"/>
                </a:lnTo>
                <a:lnTo>
                  <a:pt x="1179" y="1587"/>
                </a:lnTo>
                <a:lnTo>
                  <a:pt x="1246" y="1592"/>
                </a:lnTo>
                <a:lnTo>
                  <a:pt x="1313" y="1600"/>
                </a:lnTo>
                <a:lnTo>
                  <a:pt x="1378" y="1612"/>
                </a:lnTo>
                <a:lnTo>
                  <a:pt x="1442" y="1627"/>
                </a:lnTo>
                <a:lnTo>
                  <a:pt x="1505" y="1644"/>
                </a:lnTo>
                <a:lnTo>
                  <a:pt x="1566" y="1665"/>
                </a:lnTo>
                <a:lnTo>
                  <a:pt x="1626" y="1690"/>
                </a:lnTo>
                <a:lnTo>
                  <a:pt x="1685" y="1716"/>
                </a:lnTo>
                <a:lnTo>
                  <a:pt x="1742" y="1745"/>
                </a:lnTo>
                <a:lnTo>
                  <a:pt x="1797" y="1777"/>
                </a:lnTo>
                <a:lnTo>
                  <a:pt x="1852" y="1812"/>
                </a:lnTo>
                <a:lnTo>
                  <a:pt x="1904" y="1850"/>
                </a:lnTo>
                <a:lnTo>
                  <a:pt x="1954" y="1889"/>
                </a:lnTo>
                <a:lnTo>
                  <a:pt x="2002" y="1930"/>
                </a:lnTo>
                <a:lnTo>
                  <a:pt x="2047" y="1974"/>
                </a:lnTo>
                <a:lnTo>
                  <a:pt x="2091" y="2021"/>
                </a:lnTo>
                <a:lnTo>
                  <a:pt x="2133" y="2069"/>
                </a:lnTo>
                <a:lnTo>
                  <a:pt x="2172" y="2119"/>
                </a:lnTo>
                <a:lnTo>
                  <a:pt x="2209" y="2172"/>
                </a:lnTo>
                <a:lnTo>
                  <a:pt x="2243" y="2225"/>
                </a:lnTo>
                <a:lnTo>
                  <a:pt x="2275" y="2282"/>
                </a:lnTo>
                <a:lnTo>
                  <a:pt x="2304" y="2339"/>
                </a:lnTo>
                <a:lnTo>
                  <a:pt x="2331" y="2397"/>
                </a:lnTo>
                <a:lnTo>
                  <a:pt x="2354" y="2458"/>
                </a:lnTo>
                <a:lnTo>
                  <a:pt x="2376" y="2520"/>
                </a:lnTo>
                <a:lnTo>
                  <a:pt x="2394" y="2583"/>
                </a:lnTo>
                <a:lnTo>
                  <a:pt x="2409" y="2647"/>
                </a:lnTo>
                <a:lnTo>
                  <a:pt x="2420" y="2712"/>
                </a:lnTo>
                <a:lnTo>
                  <a:pt x="2429" y="2779"/>
                </a:lnTo>
                <a:lnTo>
                  <a:pt x="2434" y="2846"/>
                </a:lnTo>
                <a:lnTo>
                  <a:pt x="2436" y="2915"/>
                </a:lnTo>
                <a:lnTo>
                  <a:pt x="2435" y="2944"/>
                </a:lnTo>
                <a:lnTo>
                  <a:pt x="2434" y="2973"/>
                </a:lnTo>
                <a:lnTo>
                  <a:pt x="2433" y="3002"/>
                </a:lnTo>
                <a:lnTo>
                  <a:pt x="2431" y="3032"/>
                </a:lnTo>
                <a:lnTo>
                  <a:pt x="2428" y="3060"/>
                </a:lnTo>
                <a:lnTo>
                  <a:pt x="2425" y="3088"/>
                </a:lnTo>
                <a:lnTo>
                  <a:pt x="2421" y="3116"/>
                </a:lnTo>
                <a:lnTo>
                  <a:pt x="2416" y="3144"/>
                </a:lnTo>
                <a:lnTo>
                  <a:pt x="2411" y="3173"/>
                </a:lnTo>
                <a:lnTo>
                  <a:pt x="2405" y="3200"/>
                </a:lnTo>
                <a:lnTo>
                  <a:pt x="2399" y="3227"/>
                </a:lnTo>
                <a:lnTo>
                  <a:pt x="2392" y="3254"/>
                </a:lnTo>
                <a:lnTo>
                  <a:pt x="2385" y="3281"/>
                </a:lnTo>
                <a:lnTo>
                  <a:pt x="2377" y="3309"/>
                </a:lnTo>
                <a:lnTo>
                  <a:pt x="2369" y="3335"/>
                </a:lnTo>
                <a:lnTo>
                  <a:pt x="2360" y="3361"/>
                </a:lnTo>
                <a:lnTo>
                  <a:pt x="2349" y="3387"/>
                </a:lnTo>
                <a:lnTo>
                  <a:pt x="2339" y="3412"/>
                </a:lnTo>
                <a:lnTo>
                  <a:pt x="2329" y="3438"/>
                </a:lnTo>
                <a:lnTo>
                  <a:pt x="2318" y="3464"/>
                </a:lnTo>
                <a:lnTo>
                  <a:pt x="2306" y="3488"/>
                </a:lnTo>
                <a:lnTo>
                  <a:pt x="2294" y="3513"/>
                </a:lnTo>
                <a:lnTo>
                  <a:pt x="2282" y="3537"/>
                </a:lnTo>
                <a:lnTo>
                  <a:pt x="2269" y="3561"/>
                </a:lnTo>
                <a:lnTo>
                  <a:pt x="2255" y="3585"/>
                </a:lnTo>
                <a:lnTo>
                  <a:pt x="2241" y="3609"/>
                </a:lnTo>
                <a:lnTo>
                  <a:pt x="2227" y="3632"/>
                </a:lnTo>
                <a:lnTo>
                  <a:pt x="2212" y="3654"/>
                </a:lnTo>
                <a:lnTo>
                  <a:pt x="2197" y="3677"/>
                </a:lnTo>
                <a:lnTo>
                  <a:pt x="2181" y="3699"/>
                </a:lnTo>
                <a:lnTo>
                  <a:pt x="2165" y="3720"/>
                </a:lnTo>
                <a:lnTo>
                  <a:pt x="2148" y="3742"/>
                </a:lnTo>
                <a:lnTo>
                  <a:pt x="2202" y="3771"/>
                </a:lnTo>
                <a:lnTo>
                  <a:pt x="2256" y="3798"/>
                </a:lnTo>
                <a:lnTo>
                  <a:pt x="2310" y="3825"/>
                </a:lnTo>
                <a:lnTo>
                  <a:pt x="2366" y="3850"/>
                </a:lnTo>
                <a:lnTo>
                  <a:pt x="2421" y="3875"/>
                </a:lnTo>
                <a:lnTo>
                  <a:pt x="2477" y="3900"/>
                </a:lnTo>
                <a:lnTo>
                  <a:pt x="2533" y="3924"/>
                </a:lnTo>
                <a:lnTo>
                  <a:pt x="2590" y="3946"/>
                </a:lnTo>
                <a:lnTo>
                  <a:pt x="2647" y="3968"/>
                </a:lnTo>
                <a:lnTo>
                  <a:pt x="2704" y="3989"/>
                </a:lnTo>
                <a:lnTo>
                  <a:pt x="2762" y="4008"/>
                </a:lnTo>
                <a:lnTo>
                  <a:pt x="2820" y="4028"/>
                </a:lnTo>
                <a:lnTo>
                  <a:pt x="2879" y="4047"/>
                </a:lnTo>
                <a:lnTo>
                  <a:pt x="2938" y="4064"/>
                </a:lnTo>
                <a:lnTo>
                  <a:pt x="2998" y="4081"/>
                </a:lnTo>
                <a:lnTo>
                  <a:pt x="3057" y="4096"/>
                </a:lnTo>
                <a:lnTo>
                  <a:pt x="3117" y="4111"/>
                </a:lnTo>
                <a:lnTo>
                  <a:pt x="3178" y="4125"/>
                </a:lnTo>
                <a:lnTo>
                  <a:pt x="3238" y="4138"/>
                </a:lnTo>
                <a:lnTo>
                  <a:pt x="3300" y="4150"/>
                </a:lnTo>
                <a:lnTo>
                  <a:pt x="3361" y="4161"/>
                </a:lnTo>
                <a:lnTo>
                  <a:pt x="3424" y="4171"/>
                </a:lnTo>
                <a:lnTo>
                  <a:pt x="3486" y="4180"/>
                </a:lnTo>
                <a:lnTo>
                  <a:pt x="3548" y="4190"/>
                </a:lnTo>
                <a:lnTo>
                  <a:pt x="3610" y="4197"/>
                </a:lnTo>
                <a:lnTo>
                  <a:pt x="3673" y="4203"/>
                </a:lnTo>
                <a:lnTo>
                  <a:pt x="3736" y="4209"/>
                </a:lnTo>
                <a:lnTo>
                  <a:pt x="3800" y="4213"/>
                </a:lnTo>
                <a:lnTo>
                  <a:pt x="3864" y="4217"/>
                </a:lnTo>
                <a:lnTo>
                  <a:pt x="3928" y="4219"/>
                </a:lnTo>
                <a:lnTo>
                  <a:pt x="3993" y="4221"/>
                </a:lnTo>
                <a:lnTo>
                  <a:pt x="4057" y="4221"/>
                </a:lnTo>
                <a:lnTo>
                  <a:pt x="4078" y="4221"/>
                </a:lnTo>
                <a:lnTo>
                  <a:pt x="4099" y="4221"/>
                </a:lnTo>
                <a:lnTo>
                  <a:pt x="4119" y="4221"/>
                </a:lnTo>
                <a:lnTo>
                  <a:pt x="4140" y="422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058CC-39EB-11D8-9391-E67D4550C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8" y="1765004"/>
            <a:ext cx="5150633" cy="188196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Cover Title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0EF5910E-E8A3-F3F0-4033-5044D92AA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58" y="4174066"/>
            <a:ext cx="3801999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sz="1800">
                <a:solidFill>
                  <a:srgbClr val="ABE4EF"/>
                </a:solidFill>
              </a:defRPr>
            </a:lvl1pPr>
          </a:lstStyle>
          <a:p>
            <a:r>
              <a:rPr lang="en-GB"/>
              <a:t>Author Name / Date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814F5B3-C0E8-16D6-2F6E-8BD9BF7C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sp>
        <p:nvSpPr>
          <p:cNvPr id="2" name="Полилиния 53">
            <a:extLst>
              <a:ext uri="{FF2B5EF4-FFF2-40B4-BE49-F238E27FC236}">
                <a16:creationId xmlns:a16="http://schemas.microsoft.com/office/drawing/2014/main" id="{9A90D665-A809-94F4-FECC-05BF5EABF197}"/>
              </a:ext>
            </a:extLst>
          </p:cNvPr>
          <p:cNvSpPr/>
          <p:nvPr/>
        </p:nvSpPr>
        <p:spPr>
          <a:xfrm>
            <a:off x="9672879" y="-14287"/>
            <a:ext cx="2541988" cy="2586038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Полилиния 53">
            <a:extLst>
              <a:ext uri="{FF2B5EF4-FFF2-40B4-BE49-F238E27FC236}">
                <a16:creationId xmlns:a16="http://schemas.microsoft.com/office/drawing/2014/main" id="{2F675766-8A17-220C-EB83-03040443FB08}"/>
              </a:ext>
            </a:extLst>
          </p:cNvPr>
          <p:cNvSpPr/>
          <p:nvPr/>
        </p:nvSpPr>
        <p:spPr>
          <a:xfrm>
            <a:off x="9136858" y="-14287"/>
            <a:ext cx="3072926" cy="3126176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accent6">
              <a:alpha val="72362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Полилиния 37">
            <a:extLst>
              <a:ext uri="{FF2B5EF4-FFF2-40B4-BE49-F238E27FC236}">
                <a16:creationId xmlns:a16="http://schemas.microsoft.com/office/drawing/2014/main" id="{CEBA16A7-502B-2589-A516-652D49038FD6}"/>
              </a:ext>
            </a:extLst>
          </p:cNvPr>
          <p:cNvSpPr/>
          <p:nvPr userDrawn="1"/>
        </p:nvSpPr>
        <p:spPr>
          <a:xfrm>
            <a:off x="4799608" y="3672126"/>
            <a:ext cx="3801999" cy="3185874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rgbClr val="01326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7E160B2-4284-F306-5709-65C831A01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sp>
        <p:nvSpPr>
          <p:cNvPr id="12" name="Полилиния 53">
            <a:extLst>
              <a:ext uri="{FF2B5EF4-FFF2-40B4-BE49-F238E27FC236}">
                <a16:creationId xmlns:a16="http://schemas.microsoft.com/office/drawing/2014/main" id="{6E78BCF7-B826-77D7-A761-2F5DF5BC09A0}"/>
              </a:ext>
            </a:extLst>
          </p:cNvPr>
          <p:cNvSpPr/>
          <p:nvPr userDrawn="1"/>
        </p:nvSpPr>
        <p:spPr>
          <a:xfrm>
            <a:off x="9672879" y="-14287"/>
            <a:ext cx="2541988" cy="2586038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Полилиния 53">
            <a:extLst>
              <a:ext uri="{FF2B5EF4-FFF2-40B4-BE49-F238E27FC236}">
                <a16:creationId xmlns:a16="http://schemas.microsoft.com/office/drawing/2014/main" id="{E9A2A31B-4B41-B4B6-4102-5D7E41C1B439}"/>
              </a:ext>
            </a:extLst>
          </p:cNvPr>
          <p:cNvSpPr/>
          <p:nvPr userDrawn="1"/>
        </p:nvSpPr>
        <p:spPr>
          <a:xfrm>
            <a:off x="9136858" y="-14287"/>
            <a:ext cx="3072926" cy="3126176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accent6">
              <a:alpha val="72362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24800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924210C-BDE8-387C-F05D-A73F06567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32" name="Speech Bubble: Rectangle 37">
            <a:extLst>
              <a:ext uri="{FF2B5EF4-FFF2-40B4-BE49-F238E27FC236}">
                <a16:creationId xmlns:a16="http://schemas.microsoft.com/office/drawing/2014/main" id="{E829BEA1-D871-B867-481F-BDC753985140}"/>
              </a:ext>
            </a:extLst>
          </p:cNvPr>
          <p:cNvSpPr/>
          <p:nvPr/>
        </p:nvSpPr>
        <p:spPr>
          <a:xfrm rot="5400000" flipV="1">
            <a:off x="9973533" y="2866122"/>
            <a:ext cx="2191431" cy="151362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 err="1"/>
          </a:p>
        </p:txBody>
      </p:sp>
      <p:sp>
        <p:nvSpPr>
          <p:cNvPr id="39" name="Rectangle: Rounded Corners 10">
            <a:extLst>
              <a:ext uri="{FF2B5EF4-FFF2-40B4-BE49-F238E27FC236}">
                <a16:creationId xmlns:a16="http://schemas.microsoft.com/office/drawing/2014/main" id="{DD93EEAE-A147-5C99-7B4A-DD4E8799C136}"/>
              </a:ext>
            </a:extLst>
          </p:cNvPr>
          <p:cNvSpPr/>
          <p:nvPr/>
        </p:nvSpPr>
        <p:spPr>
          <a:xfrm>
            <a:off x="10293650" y="1735138"/>
            <a:ext cx="1555244" cy="886622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40" name="Speech Bubble: Rectangle 37">
            <a:extLst>
              <a:ext uri="{FF2B5EF4-FFF2-40B4-BE49-F238E27FC236}">
                <a16:creationId xmlns:a16="http://schemas.microsoft.com/office/drawing/2014/main" id="{A7FAA685-2468-1173-7F30-C51DC03879E7}"/>
              </a:ext>
            </a:extLst>
          </p:cNvPr>
          <p:cNvSpPr/>
          <p:nvPr/>
        </p:nvSpPr>
        <p:spPr>
          <a:xfrm rot="5400000" flipV="1">
            <a:off x="8318927" y="2866122"/>
            <a:ext cx="2191431" cy="1513623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6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 err="1"/>
          </a:p>
        </p:txBody>
      </p:sp>
      <p:sp>
        <p:nvSpPr>
          <p:cNvPr id="41" name="Rectangle: Rounded Corners 10">
            <a:extLst>
              <a:ext uri="{FF2B5EF4-FFF2-40B4-BE49-F238E27FC236}">
                <a16:creationId xmlns:a16="http://schemas.microsoft.com/office/drawing/2014/main" id="{78C68EBE-B0D7-4266-95D2-4FD9D9B202B0}"/>
              </a:ext>
            </a:extLst>
          </p:cNvPr>
          <p:cNvSpPr/>
          <p:nvPr/>
        </p:nvSpPr>
        <p:spPr>
          <a:xfrm>
            <a:off x="8639044" y="1724186"/>
            <a:ext cx="1555244" cy="886622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42" name="Speech Bubble: Rectangle 37">
            <a:extLst>
              <a:ext uri="{FF2B5EF4-FFF2-40B4-BE49-F238E27FC236}">
                <a16:creationId xmlns:a16="http://schemas.microsoft.com/office/drawing/2014/main" id="{DC15EE24-3235-0D20-3B2F-C19F87295109}"/>
              </a:ext>
            </a:extLst>
          </p:cNvPr>
          <p:cNvSpPr/>
          <p:nvPr/>
        </p:nvSpPr>
        <p:spPr>
          <a:xfrm rot="5400000" flipV="1">
            <a:off x="6664320" y="2866122"/>
            <a:ext cx="2191431" cy="1513623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 err="1"/>
          </a:p>
        </p:txBody>
      </p:sp>
      <p:sp>
        <p:nvSpPr>
          <p:cNvPr id="43" name="Rectangle: Rounded Corners 10">
            <a:extLst>
              <a:ext uri="{FF2B5EF4-FFF2-40B4-BE49-F238E27FC236}">
                <a16:creationId xmlns:a16="http://schemas.microsoft.com/office/drawing/2014/main" id="{22AFE592-BBA6-79B1-11CC-D3A8F85DAF11}"/>
              </a:ext>
            </a:extLst>
          </p:cNvPr>
          <p:cNvSpPr/>
          <p:nvPr/>
        </p:nvSpPr>
        <p:spPr>
          <a:xfrm>
            <a:off x="6984437" y="1724186"/>
            <a:ext cx="1555244" cy="886622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44" name="Speech Bubble: Rectangle 37">
            <a:extLst>
              <a:ext uri="{FF2B5EF4-FFF2-40B4-BE49-F238E27FC236}">
                <a16:creationId xmlns:a16="http://schemas.microsoft.com/office/drawing/2014/main" id="{B8DA3488-FC42-B678-3904-71D52D102452}"/>
              </a:ext>
            </a:extLst>
          </p:cNvPr>
          <p:cNvSpPr/>
          <p:nvPr/>
        </p:nvSpPr>
        <p:spPr>
          <a:xfrm rot="5400000" flipV="1">
            <a:off x="5009713" y="2866122"/>
            <a:ext cx="2191431" cy="1513623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 err="1"/>
          </a:p>
        </p:txBody>
      </p:sp>
      <p:sp>
        <p:nvSpPr>
          <p:cNvPr id="45" name="Rectangle: Rounded Corners 10">
            <a:extLst>
              <a:ext uri="{FF2B5EF4-FFF2-40B4-BE49-F238E27FC236}">
                <a16:creationId xmlns:a16="http://schemas.microsoft.com/office/drawing/2014/main" id="{A94EA0DF-78F9-E44D-B4DA-8014D19A4634}"/>
              </a:ext>
            </a:extLst>
          </p:cNvPr>
          <p:cNvSpPr/>
          <p:nvPr/>
        </p:nvSpPr>
        <p:spPr>
          <a:xfrm>
            <a:off x="5329830" y="1724186"/>
            <a:ext cx="1555244" cy="886622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46" name="Speech Bubble: Rectangle 37">
            <a:extLst>
              <a:ext uri="{FF2B5EF4-FFF2-40B4-BE49-F238E27FC236}">
                <a16:creationId xmlns:a16="http://schemas.microsoft.com/office/drawing/2014/main" id="{3FAC9EEB-3C07-EAAA-7085-AD512EBC95DF}"/>
              </a:ext>
            </a:extLst>
          </p:cNvPr>
          <p:cNvSpPr/>
          <p:nvPr/>
        </p:nvSpPr>
        <p:spPr>
          <a:xfrm rot="5400000" flipV="1">
            <a:off x="3355106" y="2866122"/>
            <a:ext cx="2191431" cy="1513623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 err="1"/>
          </a:p>
        </p:txBody>
      </p:sp>
      <p:sp>
        <p:nvSpPr>
          <p:cNvPr id="47" name="Rectangle: Rounded Corners 10">
            <a:extLst>
              <a:ext uri="{FF2B5EF4-FFF2-40B4-BE49-F238E27FC236}">
                <a16:creationId xmlns:a16="http://schemas.microsoft.com/office/drawing/2014/main" id="{074C3510-7FB3-D5F0-4A15-140505DF8EFC}"/>
              </a:ext>
            </a:extLst>
          </p:cNvPr>
          <p:cNvSpPr/>
          <p:nvPr/>
        </p:nvSpPr>
        <p:spPr>
          <a:xfrm>
            <a:off x="3675223" y="1724186"/>
            <a:ext cx="1555244" cy="886622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48" name="Speech Bubble: Rectangle 37">
            <a:extLst>
              <a:ext uri="{FF2B5EF4-FFF2-40B4-BE49-F238E27FC236}">
                <a16:creationId xmlns:a16="http://schemas.microsoft.com/office/drawing/2014/main" id="{6C863D4E-AE07-836D-F217-FB831CD753D0}"/>
              </a:ext>
            </a:extLst>
          </p:cNvPr>
          <p:cNvSpPr/>
          <p:nvPr/>
        </p:nvSpPr>
        <p:spPr>
          <a:xfrm rot="5400000" flipV="1">
            <a:off x="1700499" y="2866122"/>
            <a:ext cx="2191431" cy="1513623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 err="1"/>
          </a:p>
        </p:txBody>
      </p:sp>
      <p:sp>
        <p:nvSpPr>
          <p:cNvPr id="49" name="Rectangle: Rounded Corners 10">
            <a:extLst>
              <a:ext uri="{FF2B5EF4-FFF2-40B4-BE49-F238E27FC236}">
                <a16:creationId xmlns:a16="http://schemas.microsoft.com/office/drawing/2014/main" id="{B1687DAF-4605-627D-526F-E963D67CA357}"/>
              </a:ext>
            </a:extLst>
          </p:cNvPr>
          <p:cNvSpPr/>
          <p:nvPr/>
        </p:nvSpPr>
        <p:spPr>
          <a:xfrm>
            <a:off x="2020616" y="1735138"/>
            <a:ext cx="1555244" cy="886622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0638FE4-E2B0-1308-9802-FE41D7566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8814" y="1842361"/>
            <a:ext cx="1495425" cy="7788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02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DFDB2BDF-0EE1-23B5-71D3-F5D9B025E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25942" y="1842361"/>
            <a:ext cx="1495425" cy="7788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03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87F04258-2E00-FBE1-CD62-6749389D11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2156" y="1842361"/>
            <a:ext cx="1495425" cy="7788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04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D729C5D0-9E5B-EE10-6955-E03B1393E4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2323" y="1842361"/>
            <a:ext cx="1495425" cy="7788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05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C3F18512-F3A8-0E7D-22FB-49F97CCF2B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6929" y="1842361"/>
            <a:ext cx="1495425" cy="7788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06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19C33FDA-329A-C531-A219-D6450D1F80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89603" y="1842361"/>
            <a:ext cx="1495425" cy="7788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07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58" name="Speech Bubble: Rectangle 37">
            <a:extLst>
              <a:ext uri="{FF2B5EF4-FFF2-40B4-BE49-F238E27FC236}">
                <a16:creationId xmlns:a16="http://schemas.microsoft.com/office/drawing/2014/main" id="{AEB6FCC8-9F6A-9803-FEFC-913CE7E492F5}"/>
              </a:ext>
            </a:extLst>
          </p:cNvPr>
          <p:cNvSpPr/>
          <p:nvPr/>
        </p:nvSpPr>
        <p:spPr>
          <a:xfrm rot="5400000" flipV="1">
            <a:off x="53955" y="2866122"/>
            <a:ext cx="2191431" cy="1513623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/>
          </a:p>
        </p:txBody>
      </p:sp>
      <p:sp>
        <p:nvSpPr>
          <p:cNvPr id="66" name="Text Placeholder 5">
            <a:extLst>
              <a:ext uri="{FF2B5EF4-FFF2-40B4-BE49-F238E27FC236}">
                <a16:creationId xmlns:a16="http://schemas.microsoft.com/office/drawing/2014/main" id="{904EFDC8-4CC7-3F8D-7908-45870ED88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5018418"/>
            <a:ext cx="11090275" cy="11823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3BC7283-C65C-31A6-97B9-74916E014CB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468976"/>
            <a:ext cx="5047921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710A3891-D39F-89E0-1366-2B064017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66762"/>
            <a:ext cx="11075390" cy="8255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955EC04-CFCB-A126-E00F-92798B0C0248}"/>
              </a:ext>
            </a:extLst>
          </p:cNvPr>
          <p:cNvSpPr>
            <a:spLocks noGrp="1"/>
          </p:cNvSpPr>
          <p:nvPr>
            <p:ph idx="50"/>
          </p:nvPr>
        </p:nvSpPr>
        <p:spPr>
          <a:xfrm>
            <a:off x="482854" y="2682240"/>
            <a:ext cx="1304036" cy="192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 marL="179388" indent="-179388">
              <a:defRPr sz="1050"/>
            </a:lvl2pPr>
            <a:lvl4pPr marL="360363" indent="-180975">
              <a:defRPr sz="9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0" name="Rectangle: Rounded Corners 10">
            <a:extLst>
              <a:ext uri="{FF2B5EF4-FFF2-40B4-BE49-F238E27FC236}">
                <a16:creationId xmlns:a16="http://schemas.microsoft.com/office/drawing/2014/main" id="{762EA45C-D3D5-DC62-D678-69C36239CF50}"/>
              </a:ext>
            </a:extLst>
          </p:cNvPr>
          <p:cNvSpPr/>
          <p:nvPr/>
        </p:nvSpPr>
        <p:spPr>
          <a:xfrm>
            <a:off x="366009" y="1735138"/>
            <a:ext cx="1555244" cy="88662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5E6F7197-34E8-1A63-08B8-D9E3DF377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4653" y="1842361"/>
            <a:ext cx="1495425" cy="7788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01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1E7F448-8CDC-24B6-2671-4C56C4AFF54B}"/>
              </a:ext>
            </a:extLst>
          </p:cNvPr>
          <p:cNvSpPr>
            <a:spLocks noGrp="1"/>
          </p:cNvSpPr>
          <p:nvPr>
            <p:ph idx="51"/>
          </p:nvPr>
        </p:nvSpPr>
        <p:spPr>
          <a:xfrm>
            <a:off x="2159254" y="2682240"/>
            <a:ext cx="1304036" cy="192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 marL="179388" indent="-179388">
              <a:defRPr sz="1050"/>
            </a:lvl2pPr>
            <a:lvl4pPr marL="360363" indent="-180975">
              <a:defRPr sz="9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4FDA388-1F54-C77E-75A3-5AEF914ED8AD}"/>
              </a:ext>
            </a:extLst>
          </p:cNvPr>
          <p:cNvSpPr>
            <a:spLocks noGrp="1"/>
          </p:cNvSpPr>
          <p:nvPr>
            <p:ph idx="52"/>
          </p:nvPr>
        </p:nvSpPr>
        <p:spPr>
          <a:xfrm>
            <a:off x="3807079" y="2682240"/>
            <a:ext cx="1304036" cy="192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 marL="179388" indent="-179388">
              <a:defRPr sz="1050"/>
            </a:lvl2pPr>
            <a:lvl4pPr marL="360363" indent="-180975">
              <a:defRPr sz="9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63C6FA2-040E-75A4-0B69-CFFB4E01AFFF}"/>
              </a:ext>
            </a:extLst>
          </p:cNvPr>
          <p:cNvSpPr>
            <a:spLocks noGrp="1"/>
          </p:cNvSpPr>
          <p:nvPr>
            <p:ph idx="53"/>
          </p:nvPr>
        </p:nvSpPr>
        <p:spPr>
          <a:xfrm>
            <a:off x="5458079" y="2682240"/>
            <a:ext cx="1304036" cy="192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 marL="179388" indent="-179388">
              <a:defRPr sz="1050"/>
            </a:lvl2pPr>
            <a:lvl4pPr marL="360363" indent="-180975">
              <a:defRPr sz="9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36753EF-A72B-A75F-26BF-1B7534A449EF}"/>
              </a:ext>
            </a:extLst>
          </p:cNvPr>
          <p:cNvSpPr>
            <a:spLocks noGrp="1"/>
          </p:cNvSpPr>
          <p:nvPr>
            <p:ph idx="54"/>
          </p:nvPr>
        </p:nvSpPr>
        <p:spPr>
          <a:xfrm>
            <a:off x="7137654" y="2682240"/>
            <a:ext cx="1304036" cy="192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 marL="179388" indent="-179388">
              <a:defRPr sz="1050"/>
            </a:lvl2pPr>
            <a:lvl4pPr marL="360363" indent="-180975">
              <a:defRPr sz="9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C369723-DFE5-A702-49DF-DE99DE1DF971}"/>
              </a:ext>
            </a:extLst>
          </p:cNvPr>
          <p:cNvSpPr>
            <a:spLocks noGrp="1"/>
          </p:cNvSpPr>
          <p:nvPr>
            <p:ph idx="55"/>
          </p:nvPr>
        </p:nvSpPr>
        <p:spPr>
          <a:xfrm>
            <a:off x="8753729" y="2682240"/>
            <a:ext cx="1304036" cy="192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 marL="179388" indent="-179388">
              <a:defRPr sz="1050"/>
            </a:lvl2pPr>
            <a:lvl4pPr marL="360363" indent="-180975">
              <a:defRPr sz="9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BDC2748-7E7B-1865-B8D3-80DAE7D53D23}"/>
              </a:ext>
            </a:extLst>
          </p:cNvPr>
          <p:cNvSpPr>
            <a:spLocks noGrp="1"/>
          </p:cNvSpPr>
          <p:nvPr>
            <p:ph idx="56"/>
          </p:nvPr>
        </p:nvSpPr>
        <p:spPr>
          <a:xfrm>
            <a:off x="10433304" y="2682240"/>
            <a:ext cx="1304036" cy="192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 marL="179388" indent="-179388">
              <a:defRPr sz="1050"/>
            </a:lvl2pPr>
            <a:lvl4pPr marL="360363" indent="-180975">
              <a:defRPr sz="9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B5B90F1-6A8F-8F94-1168-E9F4E6ABFC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4" name="Speech Bubble: Rectangle 37">
            <a:extLst>
              <a:ext uri="{FF2B5EF4-FFF2-40B4-BE49-F238E27FC236}">
                <a16:creationId xmlns:a16="http://schemas.microsoft.com/office/drawing/2014/main" id="{A77219BA-3CF2-5519-23F6-0739988BE94F}"/>
              </a:ext>
            </a:extLst>
          </p:cNvPr>
          <p:cNvSpPr/>
          <p:nvPr userDrawn="1"/>
        </p:nvSpPr>
        <p:spPr>
          <a:xfrm rot="5400000" flipV="1">
            <a:off x="9973533" y="2866122"/>
            <a:ext cx="2191431" cy="151362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 err="1"/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90A5041F-9FFE-61D9-82EF-4353199A45B9}"/>
              </a:ext>
            </a:extLst>
          </p:cNvPr>
          <p:cNvSpPr/>
          <p:nvPr userDrawn="1"/>
        </p:nvSpPr>
        <p:spPr>
          <a:xfrm>
            <a:off x="10293650" y="1735138"/>
            <a:ext cx="1555244" cy="886622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7" name="Speech Bubble: Rectangle 37">
            <a:extLst>
              <a:ext uri="{FF2B5EF4-FFF2-40B4-BE49-F238E27FC236}">
                <a16:creationId xmlns:a16="http://schemas.microsoft.com/office/drawing/2014/main" id="{75041290-2A98-3ABE-DE24-A0995D70D5D1}"/>
              </a:ext>
            </a:extLst>
          </p:cNvPr>
          <p:cNvSpPr/>
          <p:nvPr userDrawn="1"/>
        </p:nvSpPr>
        <p:spPr>
          <a:xfrm rot="5400000" flipV="1">
            <a:off x="8318927" y="2866122"/>
            <a:ext cx="2191431" cy="1513623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6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 err="1"/>
          </a:p>
        </p:txBody>
      </p:sp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4979DECD-CED7-8773-0E74-B0811E27305E}"/>
              </a:ext>
            </a:extLst>
          </p:cNvPr>
          <p:cNvSpPr/>
          <p:nvPr userDrawn="1"/>
        </p:nvSpPr>
        <p:spPr>
          <a:xfrm>
            <a:off x="8639044" y="1724186"/>
            <a:ext cx="1555244" cy="886622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17" name="Speech Bubble: Rectangle 37">
            <a:extLst>
              <a:ext uri="{FF2B5EF4-FFF2-40B4-BE49-F238E27FC236}">
                <a16:creationId xmlns:a16="http://schemas.microsoft.com/office/drawing/2014/main" id="{97C7147F-97A0-802A-46EB-E13081A70173}"/>
              </a:ext>
            </a:extLst>
          </p:cNvPr>
          <p:cNvSpPr/>
          <p:nvPr userDrawn="1"/>
        </p:nvSpPr>
        <p:spPr>
          <a:xfrm rot="5400000" flipV="1">
            <a:off x="6664320" y="2866122"/>
            <a:ext cx="2191431" cy="1513623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 err="1"/>
          </a:p>
        </p:txBody>
      </p: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0593918E-66DC-4843-87A3-32A004559A1C}"/>
              </a:ext>
            </a:extLst>
          </p:cNvPr>
          <p:cNvSpPr/>
          <p:nvPr userDrawn="1"/>
        </p:nvSpPr>
        <p:spPr>
          <a:xfrm>
            <a:off x="6984437" y="1724186"/>
            <a:ext cx="1555244" cy="886622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19" name="Speech Bubble: Rectangle 37">
            <a:extLst>
              <a:ext uri="{FF2B5EF4-FFF2-40B4-BE49-F238E27FC236}">
                <a16:creationId xmlns:a16="http://schemas.microsoft.com/office/drawing/2014/main" id="{7153E339-5ACE-21A5-0A09-91923768C2D8}"/>
              </a:ext>
            </a:extLst>
          </p:cNvPr>
          <p:cNvSpPr/>
          <p:nvPr userDrawn="1"/>
        </p:nvSpPr>
        <p:spPr>
          <a:xfrm rot="5400000" flipV="1">
            <a:off x="5009713" y="2866122"/>
            <a:ext cx="2191431" cy="1513623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 err="1"/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3C4DD4C6-339D-3666-D452-90044164A137}"/>
              </a:ext>
            </a:extLst>
          </p:cNvPr>
          <p:cNvSpPr/>
          <p:nvPr userDrawn="1"/>
        </p:nvSpPr>
        <p:spPr>
          <a:xfrm>
            <a:off x="5329830" y="1724186"/>
            <a:ext cx="1555244" cy="886622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21" name="Speech Bubble: Rectangle 37">
            <a:extLst>
              <a:ext uri="{FF2B5EF4-FFF2-40B4-BE49-F238E27FC236}">
                <a16:creationId xmlns:a16="http://schemas.microsoft.com/office/drawing/2014/main" id="{811FE668-4CC0-0B15-5684-00FE56A84686}"/>
              </a:ext>
            </a:extLst>
          </p:cNvPr>
          <p:cNvSpPr/>
          <p:nvPr userDrawn="1"/>
        </p:nvSpPr>
        <p:spPr>
          <a:xfrm rot="5400000" flipV="1">
            <a:off x="3355106" y="2866122"/>
            <a:ext cx="2191431" cy="1513623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 err="1"/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6A0A8590-4ABA-1D2B-B59C-AF1DD66EDF8F}"/>
              </a:ext>
            </a:extLst>
          </p:cNvPr>
          <p:cNvSpPr/>
          <p:nvPr userDrawn="1"/>
        </p:nvSpPr>
        <p:spPr>
          <a:xfrm>
            <a:off x="3675223" y="1724186"/>
            <a:ext cx="1555244" cy="886622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23" name="Speech Bubble: Rectangle 37">
            <a:extLst>
              <a:ext uri="{FF2B5EF4-FFF2-40B4-BE49-F238E27FC236}">
                <a16:creationId xmlns:a16="http://schemas.microsoft.com/office/drawing/2014/main" id="{C47939AC-0C41-6340-B63E-DEF40C295664}"/>
              </a:ext>
            </a:extLst>
          </p:cNvPr>
          <p:cNvSpPr/>
          <p:nvPr userDrawn="1"/>
        </p:nvSpPr>
        <p:spPr>
          <a:xfrm rot="5400000" flipV="1">
            <a:off x="1700499" y="2866122"/>
            <a:ext cx="2191431" cy="1513623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 err="1"/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C2FF57A6-81F8-D054-4BDF-FF795994634F}"/>
              </a:ext>
            </a:extLst>
          </p:cNvPr>
          <p:cNvSpPr/>
          <p:nvPr userDrawn="1"/>
        </p:nvSpPr>
        <p:spPr>
          <a:xfrm>
            <a:off x="2020616" y="1735138"/>
            <a:ext cx="1555244" cy="886622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25" name="Speech Bubble: Rectangle 37">
            <a:extLst>
              <a:ext uri="{FF2B5EF4-FFF2-40B4-BE49-F238E27FC236}">
                <a16:creationId xmlns:a16="http://schemas.microsoft.com/office/drawing/2014/main" id="{06CF9719-7B50-FBCE-4246-F2C6BB6C3751}"/>
              </a:ext>
            </a:extLst>
          </p:cNvPr>
          <p:cNvSpPr/>
          <p:nvPr userDrawn="1"/>
        </p:nvSpPr>
        <p:spPr>
          <a:xfrm rot="5400000" flipV="1">
            <a:off x="53955" y="2866122"/>
            <a:ext cx="2191431" cy="1513623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/>
          </a:p>
        </p:txBody>
      </p:sp>
      <p:sp>
        <p:nvSpPr>
          <p:cNvPr id="26" name="Rectangle: Rounded Corners 10">
            <a:extLst>
              <a:ext uri="{FF2B5EF4-FFF2-40B4-BE49-F238E27FC236}">
                <a16:creationId xmlns:a16="http://schemas.microsoft.com/office/drawing/2014/main" id="{9AA31E19-15DD-7113-ED60-795F5595D57A}"/>
              </a:ext>
            </a:extLst>
          </p:cNvPr>
          <p:cNvSpPr/>
          <p:nvPr userDrawn="1"/>
        </p:nvSpPr>
        <p:spPr>
          <a:xfrm>
            <a:off x="366009" y="1735138"/>
            <a:ext cx="1555244" cy="88662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93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10">
            <a:extLst>
              <a:ext uri="{FF2B5EF4-FFF2-40B4-BE49-F238E27FC236}">
                <a16:creationId xmlns:a16="http://schemas.microsoft.com/office/drawing/2014/main" id="{A6A4D9E0-DE66-3845-5136-AEA81F90A256}"/>
              </a:ext>
            </a:extLst>
          </p:cNvPr>
          <p:cNvSpPr/>
          <p:nvPr/>
        </p:nvSpPr>
        <p:spPr>
          <a:xfrm>
            <a:off x="9019224" y="2156935"/>
            <a:ext cx="1800225" cy="90756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57" name="Speech Bubble: Rectangle 37">
            <a:extLst>
              <a:ext uri="{FF2B5EF4-FFF2-40B4-BE49-F238E27FC236}">
                <a16:creationId xmlns:a16="http://schemas.microsoft.com/office/drawing/2014/main" id="{2421E294-69BB-1910-9B16-4A8C3DEE4696}"/>
              </a:ext>
            </a:extLst>
          </p:cNvPr>
          <p:cNvSpPr/>
          <p:nvPr/>
        </p:nvSpPr>
        <p:spPr>
          <a:xfrm rot="5400000" flipV="1">
            <a:off x="8797531" y="3189561"/>
            <a:ext cx="2243189" cy="1762098"/>
          </a:xfrm>
          <a:prstGeom prst="wedgeRectCallout">
            <a:avLst>
              <a:gd name="adj1" fmla="val -18115"/>
              <a:gd name="adj2" fmla="val 47365"/>
            </a:avLst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/>
          </a:p>
        </p:txBody>
      </p:sp>
      <p:sp>
        <p:nvSpPr>
          <p:cNvPr id="29" name="Rectangle: Rounded Corners 10">
            <a:extLst>
              <a:ext uri="{FF2B5EF4-FFF2-40B4-BE49-F238E27FC236}">
                <a16:creationId xmlns:a16="http://schemas.microsoft.com/office/drawing/2014/main" id="{AE75DC1F-5EBB-E305-2E14-55515A83D2B3}"/>
              </a:ext>
            </a:extLst>
          </p:cNvPr>
          <p:cNvSpPr/>
          <p:nvPr/>
        </p:nvSpPr>
        <p:spPr>
          <a:xfrm>
            <a:off x="1262062" y="2156934"/>
            <a:ext cx="1800225" cy="90756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5A2F43-1156-C508-2BA1-7C894603C0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3019" y="2200275"/>
            <a:ext cx="1713589" cy="73152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01</a:t>
            </a:r>
            <a:br>
              <a:rPr lang="en-GB"/>
            </a:br>
            <a:r>
              <a:rPr lang="en-GB"/>
              <a:t>Heading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F979B7-2698-88DD-7CA8-5031B5B14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43" name="Rectangle: Rounded Corners 10">
            <a:extLst>
              <a:ext uri="{FF2B5EF4-FFF2-40B4-BE49-F238E27FC236}">
                <a16:creationId xmlns:a16="http://schemas.microsoft.com/office/drawing/2014/main" id="{E5C54F0B-2F40-8604-8BA3-E14BDD973410}"/>
              </a:ext>
            </a:extLst>
          </p:cNvPr>
          <p:cNvSpPr/>
          <p:nvPr/>
        </p:nvSpPr>
        <p:spPr>
          <a:xfrm>
            <a:off x="3212783" y="2156935"/>
            <a:ext cx="1800225" cy="90756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D6B7E0F0-2024-58FB-C9E9-776791F13B7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53740" y="2200276"/>
            <a:ext cx="1713589" cy="73152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01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47" name="Rectangle: Rounded Corners 10">
            <a:extLst>
              <a:ext uri="{FF2B5EF4-FFF2-40B4-BE49-F238E27FC236}">
                <a16:creationId xmlns:a16="http://schemas.microsoft.com/office/drawing/2014/main" id="{FC4D19D3-30AE-1BBD-B118-2F7A3DA195C4}"/>
              </a:ext>
            </a:extLst>
          </p:cNvPr>
          <p:cNvSpPr/>
          <p:nvPr/>
        </p:nvSpPr>
        <p:spPr>
          <a:xfrm>
            <a:off x="5148264" y="2156936"/>
            <a:ext cx="1800225" cy="90756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5D4D66D1-9CE4-FB43-FFC1-358928F355A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89221" y="2200277"/>
            <a:ext cx="1713589" cy="73152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01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51" name="Rectangle: Rounded Corners 10">
            <a:extLst>
              <a:ext uri="{FF2B5EF4-FFF2-40B4-BE49-F238E27FC236}">
                <a16:creationId xmlns:a16="http://schemas.microsoft.com/office/drawing/2014/main" id="{32E22AE6-50D6-1D44-8034-54DD488F98F6}"/>
              </a:ext>
            </a:extLst>
          </p:cNvPr>
          <p:cNvSpPr/>
          <p:nvPr/>
        </p:nvSpPr>
        <p:spPr>
          <a:xfrm>
            <a:off x="7083744" y="2156936"/>
            <a:ext cx="1800225" cy="90756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FC71A551-A381-AA85-334C-91559F16DD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24701" y="2200277"/>
            <a:ext cx="1713589" cy="73152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01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53" name="Speech Bubble: Rectangle 37">
            <a:extLst>
              <a:ext uri="{FF2B5EF4-FFF2-40B4-BE49-F238E27FC236}">
                <a16:creationId xmlns:a16="http://schemas.microsoft.com/office/drawing/2014/main" id="{5ACCAE17-F720-3F28-E8DB-03DF6BF7EE85}"/>
              </a:ext>
            </a:extLst>
          </p:cNvPr>
          <p:cNvSpPr/>
          <p:nvPr/>
        </p:nvSpPr>
        <p:spPr>
          <a:xfrm rot="5400000" flipV="1">
            <a:off x="6862051" y="3189562"/>
            <a:ext cx="2243189" cy="1762098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2F2E0AEC-5E1E-4A7A-4165-E9F99D342EB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60181" y="2200276"/>
            <a:ext cx="1713589" cy="73152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01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49" name="Speech Bubble: Rectangle 37">
            <a:extLst>
              <a:ext uri="{FF2B5EF4-FFF2-40B4-BE49-F238E27FC236}">
                <a16:creationId xmlns:a16="http://schemas.microsoft.com/office/drawing/2014/main" id="{EA99D464-7F5D-FAFF-193D-F6CC37D9F825}"/>
              </a:ext>
            </a:extLst>
          </p:cNvPr>
          <p:cNvSpPr/>
          <p:nvPr/>
        </p:nvSpPr>
        <p:spPr>
          <a:xfrm rot="5400000" flipV="1">
            <a:off x="4926571" y="3189562"/>
            <a:ext cx="2243189" cy="1762098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/>
          </a:p>
        </p:txBody>
      </p:sp>
      <p:sp>
        <p:nvSpPr>
          <p:cNvPr id="45" name="Speech Bubble: Rectangle 37">
            <a:extLst>
              <a:ext uri="{FF2B5EF4-FFF2-40B4-BE49-F238E27FC236}">
                <a16:creationId xmlns:a16="http://schemas.microsoft.com/office/drawing/2014/main" id="{A5E138C0-4BC1-1AF9-F613-63C7E9ABFE87}"/>
              </a:ext>
            </a:extLst>
          </p:cNvPr>
          <p:cNvSpPr/>
          <p:nvPr/>
        </p:nvSpPr>
        <p:spPr>
          <a:xfrm rot="5400000" flipV="1">
            <a:off x="2991090" y="3189561"/>
            <a:ext cx="2243189" cy="1762098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/>
          </a:p>
        </p:txBody>
      </p:sp>
      <p:sp>
        <p:nvSpPr>
          <p:cNvPr id="28" name="Speech Bubble: Rectangle 37">
            <a:extLst>
              <a:ext uri="{FF2B5EF4-FFF2-40B4-BE49-F238E27FC236}">
                <a16:creationId xmlns:a16="http://schemas.microsoft.com/office/drawing/2014/main" id="{93C386B2-7D6C-C2B2-1F23-6B132A834E53}"/>
              </a:ext>
            </a:extLst>
          </p:cNvPr>
          <p:cNvSpPr/>
          <p:nvPr/>
        </p:nvSpPr>
        <p:spPr>
          <a:xfrm rot="5400000" flipV="1">
            <a:off x="1040369" y="3189560"/>
            <a:ext cx="2243189" cy="1762098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>
              <a:solidFill>
                <a:schemeClr val="tx2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CFF15EA-54C7-6C3A-C19C-836B6311901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468976"/>
            <a:ext cx="5047921" cy="2906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dirty="0" smtClean="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section title</a:t>
            </a:r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2AE955A2-3C3F-6E91-31B8-1CB604B0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66762"/>
            <a:ext cx="11075390" cy="8255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7F32D29-7CB8-2CC8-01C5-0937A8B118D0}"/>
              </a:ext>
            </a:extLst>
          </p:cNvPr>
          <p:cNvSpPr>
            <a:spLocks noGrp="1"/>
          </p:cNvSpPr>
          <p:nvPr>
            <p:ph idx="50"/>
          </p:nvPr>
        </p:nvSpPr>
        <p:spPr>
          <a:xfrm>
            <a:off x="1406114" y="3064495"/>
            <a:ext cx="1518064" cy="20123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 marL="179388" indent="-179388">
              <a:defRPr sz="1050"/>
            </a:lvl2pPr>
            <a:lvl4pPr marL="360363" indent="-180975">
              <a:defRPr sz="9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68E1761-C755-AFAC-19D0-125638C25A68}"/>
              </a:ext>
            </a:extLst>
          </p:cNvPr>
          <p:cNvSpPr>
            <a:spLocks noGrp="1"/>
          </p:cNvSpPr>
          <p:nvPr>
            <p:ph idx="51"/>
          </p:nvPr>
        </p:nvSpPr>
        <p:spPr>
          <a:xfrm>
            <a:off x="3363501" y="3064495"/>
            <a:ext cx="1518064" cy="20123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 marL="179388" indent="-179388">
              <a:defRPr sz="1050"/>
            </a:lvl2pPr>
            <a:lvl4pPr marL="360363" indent="-180975">
              <a:defRPr sz="9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924D466-BBDB-D5C8-C08F-097BAB48ACA0}"/>
              </a:ext>
            </a:extLst>
          </p:cNvPr>
          <p:cNvSpPr>
            <a:spLocks noGrp="1"/>
          </p:cNvSpPr>
          <p:nvPr>
            <p:ph idx="52"/>
          </p:nvPr>
        </p:nvSpPr>
        <p:spPr>
          <a:xfrm>
            <a:off x="5301839" y="3064495"/>
            <a:ext cx="1518064" cy="20123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 marL="179388" indent="-179388">
              <a:defRPr sz="1050"/>
            </a:lvl2pPr>
            <a:lvl4pPr marL="360363" indent="-180975">
              <a:defRPr sz="9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75D6CD7-8810-CFAE-B776-28CE0EA12AAC}"/>
              </a:ext>
            </a:extLst>
          </p:cNvPr>
          <p:cNvSpPr>
            <a:spLocks noGrp="1"/>
          </p:cNvSpPr>
          <p:nvPr>
            <p:ph idx="53"/>
          </p:nvPr>
        </p:nvSpPr>
        <p:spPr>
          <a:xfrm>
            <a:off x="7225889" y="3064495"/>
            <a:ext cx="1518064" cy="20123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 marL="179388" indent="-179388">
              <a:defRPr sz="1050"/>
            </a:lvl2pPr>
            <a:lvl4pPr marL="360363" indent="-180975">
              <a:defRPr sz="9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A7A21ED-2B32-ED90-9E91-AA907B92D6E8}"/>
              </a:ext>
            </a:extLst>
          </p:cNvPr>
          <p:cNvSpPr>
            <a:spLocks noGrp="1"/>
          </p:cNvSpPr>
          <p:nvPr>
            <p:ph idx="54"/>
          </p:nvPr>
        </p:nvSpPr>
        <p:spPr>
          <a:xfrm>
            <a:off x="9168989" y="3064495"/>
            <a:ext cx="1518064" cy="20123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 marL="179388" indent="-179388">
              <a:defRPr sz="1050"/>
            </a:lvl2pPr>
            <a:lvl4pPr marL="360363" indent="-180975">
              <a:defRPr sz="9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EEA3D746-930F-B15C-6942-79FCD28EB839}"/>
              </a:ext>
            </a:extLst>
          </p:cNvPr>
          <p:cNvSpPr/>
          <p:nvPr userDrawn="1"/>
        </p:nvSpPr>
        <p:spPr>
          <a:xfrm>
            <a:off x="9019224" y="2156935"/>
            <a:ext cx="1800225" cy="90756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4" name="Speech Bubble: Rectangle 37">
            <a:extLst>
              <a:ext uri="{FF2B5EF4-FFF2-40B4-BE49-F238E27FC236}">
                <a16:creationId xmlns:a16="http://schemas.microsoft.com/office/drawing/2014/main" id="{BB448E44-52E2-FF51-6C81-2D1837A311EC}"/>
              </a:ext>
            </a:extLst>
          </p:cNvPr>
          <p:cNvSpPr/>
          <p:nvPr userDrawn="1"/>
        </p:nvSpPr>
        <p:spPr>
          <a:xfrm rot="5400000" flipV="1">
            <a:off x="8797531" y="3189561"/>
            <a:ext cx="2243189" cy="1762098"/>
          </a:xfrm>
          <a:prstGeom prst="wedgeRectCallout">
            <a:avLst>
              <a:gd name="adj1" fmla="val -18115"/>
              <a:gd name="adj2" fmla="val 47365"/>
            </a:avLst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/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CBB79679-DBA8-9542-26BB-D5DB2DF9E710}"/>
              </a:ext>
            </a:extLst>
          </p:cNvPr>
          <p:cNvSpPr/>
          <p:nvPr userDrawn="1"/>
        </p:nvSpPr>
        <p:spPr>
          <a:xfrm>
            <a:off x="1262062" y="2156934"/>
            <a:ext cx="1800225" cy="90756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tx2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7E9FBC-5521-ED13-7648-05DF20F9A6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2167" y="6124759"/>
            <a:ext cx="460771" cy="460771"/>
          </a:xfrm>
          <a:prstGeom prst="rect">
            <a:avLst/>
          </a:prstGeom>
        </p:spPr>
      </p:pic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6EF5457F-736F-C2EB-D12A-5343F86B1C11}"/>
              </a:ext>
            </a:extLst>
          </p:cNvPr>
          <p:cNvSpPr/>
          <p:nvPr userDrawn="1"/>
        </p:nvSpPr>
        <p:spPr>
          <a:xfrm>
            <a:off x="3212783" y="2156935"/>
            <a:ext cx="1800225" cy="90756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39253E38-817D-BE14-9360-580BDE0D4F52}"/>
              </a:ext>
            </a:extLst>
          </p:cNvPr>
          <p:cNvSpPr/>
          <p:nvPr userDrawn="1"/>
        </p:nvSpPr>
        <p:spPr>
          <a:xfrm>
            <a:off x="5148264" y="2156936"/>
            <a:ext cx="1800225" cy="90756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816AF86F-DF99-3989-E620-E6D4CBBAF4FA}"/>
              </a:ext>
            </a:extLst>
          </p:cNvPr>
          <p:cNvSpPr/>
          <p:nvPr userDrawn="1"/>
        </p:nvSpPr>
        <p:spPr>
          <a:xfrm>
            <a:off x="7083744" y="2156936"/>
            <a:ext cx="1800225" cy="90756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18" name="Speech Bubble: Rectangle 37">
            <a:extLst>
              <a:ext uri="{FF2B5EF4-FFF2-40B4-BE49-F238E27FC236}">
                <a16:creationId xmlns:a16="http://schemas.microsoft.com/office/drawing/2014/main" id="{E3D1137C-EC21-0760-853A-543FEF2F7755}"/>
              </a:ext>
            </a:extLst>
          </p:cNvPr>
          <p:cNvSpPr/>
          <p:nvPr userDrawn="1"/>
        </p:nvSpPr>
        <p:spPr>
          <a:xfrm rot="5400000" flipV="1">
            <a:off x="6862051" y="3189562"/>
            <a:ext cx="2243189" cy="1762098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/>
          </a:p>
        </p:txBody>
      </p:sp>
      <p:sp>
        <p:nvSpPr>
          <p:cNvPr id="19" name="Speech Bubble: Rectangle 37">
            <a:extLst>
              <a:ext uri="{FF2B5EF4-FFF2-40B4-BE49-F238E27FC236}">
                <a16:creationId xmlns:a16="http://schemas.microsoft.com/office/drawing/2014/main" id="{AC1217E0-7140-5F3E-B373-864AEAAD8F7B}"/>
              </a:ext>
            </a:extLst>
          </p:cNvPr>
          <p:cNvSpPr/>
          <p:nvPr userDrawn="1"/>
        </p:nvSpPr>
        <p:spPr>
          <a:xfrm rot="5400000" flipV="1">
            <a:off x="4926571" y="3189562"/>
            <a:ext cx="2243189" cy="1762098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/>
          </a:p>
        </p:txBody>
      </p:sp>
      <p:sp>
        <p:nvSpPr>
          <p:cNvPr id="20" name="Speech Bubble: Rectangle 37">
            <a:extLst>
              <a:ext uri="{FF2B5EF4-FFF2-40B4-BE49-F238E27FC236}">
                <a16:creationId xmlns:a16="http://schemas.microsoft.com/office/drawing/2014/main" id="{43D84020-9C0A-A4A9-2167-1B4FD4BDC325}"/>
              </a:ext>
            </a:extLst>
          </p:cNvPr>
          <p:cNvSpPr/>
          <p:nvPr userDrawn="1"/>
        </p:nvSpPr>
        <p:spPr>
          <a:xfrm rot="5400000" flipV="1">
            <a:off x="2991090" y="3189561"/>
            <a:ext cx="2243189" cy="1762098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/>
          </a:p>
        </p:txBody>
      </p:sp>
      <p:sp>
        <p:nvSpPr>
          <p:cNvPr id="21" name="Speech Bubble: Rectangle 37">
            <a:extLst>
              <a:ext uri="{FF2B5EF4-FFF2-40B4-BE49-F238E27FC236}">
                <a16:creationId xmlns:a16="http://schemas.microsoft.com/office/drawing/2014/main" id="{54F4BD32-6714-89C5-95CF-9A8AE43B36D0}"/>
              </a:ext>
            </a:extLst>
          </p:cNvPr>
          <p:cNvSpPr/>
          <p:nvPr userDrawn="1"/>
        </p:nvSpPr>
        <p:spPr>
          <a:xfrm rot="5400000" flipV="1">
            <a:off x="1040369" y="3189560"/>
            <a:ext cx="2243189" cy="1762098"/>
          </a:xfrm>
          <a:prstGeom prst="wedgeRectCallou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en-GB" sz="1400" ker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62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v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8243F0-148D-0B43-1F50-D03B5B8512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8" y="1765005"/>
            <a:ext cx="5122818" cy="8130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Questions</a:t>
            </a:r>
            <a:endParaRPr lang="en-GB"/>
          </a:p>
        </p:txBody>
      </p:sp>
      <p:pic>
        <p:nvPicPr>
          <p:cNvPr id="8" name="Graphic 7" descr="Question Mark with solid fill">
            <a:extLst>
              <a:ext uri="{FF2B5EF4-FFF2-40B4-BE49-F238E27FC236}">
                <a16:creationId xmlns:a16="http://schemas.microsoft.com/office/drawing/2014/main" id="{5A85CD2C-3778-6027-AF3E-0B7AF5ADE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82447" y="1021862"/>
            <a:ext cx="3257819" cy="325781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C2D4E1D-E144-10A2-2E24-57622980B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810" y="5716835"/>
            <a:ext cx="3010762" cy="8103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BE8160F-A132-2C96-BA1C-FAE51A79D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95621" y="18831"/>
            <a:ext cx="6496379" cy="6851650"/>
          </a:xfrm>
          <a:prstGeom prst="rect">
            <a:avLst/>
          </a:prstGeom>
        </p:spPr>
      </p:pic>
      <p:pic>
        <p:nvPicPr>
          <p:cNvPr id="2" name="Graphic 1" descr="Question Mark with solid fill">
            <a:extLst>
              <a:ext uri="{FF2B5EF4-FFF2-40B4-BE49-F238E27FC236}">
                <a16:creationId xmlns:a16="http://schemas.microsoft.com/office/drawing/2014/main" id="{FB2FA02F-52A9-9031-0A5C-020354D974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82447" y="1021862"/>
            <a:ext cx="3257819" cy="325781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7205A3F-7B7E-B268-7EEB-CA0EB1D9F2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3810" y="5716835"/>
            <a:ext cx="3010762" cy="8103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364827-9EBE-EF85-224C-25EDC91586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95621" y="18831"/>
            <a:ext cx="6496379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72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v2">
    <p:bg>
      <p:bgPr>
        <a:solidFill>
          <a:srgbClr val="013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8243F0-148D-0B43-1F50-D03B5B8512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0058" y="4787605"/>
            <a:ext cx="3407442" cy="81309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Questions</a:t>
            </a:r>
            <a:endParaRPr lang="en-GB"/>
          </a:p>
        </p:txBody>
      </p:sp>
      <p:pic>
        <p:nvPicPr>
          <p:cNvPr id="8" name="Graphic 7" descr="Question Mark with solid fill">
            <a:extLst>
              <a:ext uri="{FF2B5EF4-FFF2-40B4-BE49-F238E27FC236}">
                <a16:creationId xmlns:a16="http://schemas.microsoft.com/office/drawing/2014/main" id="{5A85CD2C-3778-6027-AF3E-0B7AF5ADE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54047" y="1263162"/>
            <a:ext cx="3257819" cy="325781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DC9B9B3-C9A3-A501-2D29-F1529915E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9476" y="5993756"/>
            <a:ext cx="654630" cy="6546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CCBD28-B327-4AA5-C5FB-217264765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7570352" cy="6859044"/>
          </a:xfrm>
          <a:prstGeom prst="rect">
            <a:avLst/>
          </a:prstGeom>
        </p:spPr>
      </p:pic>
      <p:pic>
        <p:nvPicPr>
          <p:cNvPr id="2" name="Graphic 1" descr="Question Mark with solid fill">
            <a:extLst>
              <a:ext uri="{FF2B5EF4-FFF2-40B4-BE49-F238E27FC236}">
                <a16:creationId xmlns:a16="http://schemas.microsoft.com/office/drawing/2014/main" id="{146D6E2A-B525-86F3-6876-6D2AD86EA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154047" y="1263162"/>
            <a:ext cx="3257819" cy="325781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25A868E-508C-7E83-A846-E3A865CE74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59476" y="5993756"/>
            <a:ext cx="654630" cy="6546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B2A3097-1B8A-9D5C-9FF5-B04ADB321F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7570352" cy="685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85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v3"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8243F0-148D-0B43-1F50-D03B5B8512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2858" y="4787605"/>
            <a:ext cx="3407442" cy="81309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Questions</a:t>
            </a:r>
            <a:endParaRPr lang="en-GB"/>
          </a:p>
        </p:txBody>
      </p:sp>
      <p:pic>
        <p:nvPicPr>
          <p:cNvPr id="8" name="Graphic 7" descr="Question Mark with solid fill">
            <a:extLst>
              <a:ext uri="{FF2B5EF4-FFF2-40B4-BE49-F238E27FC236}">
                <a16:creationId xmlns:a16="http://schemas.microsoft.com/office/drawing/2014/main" id="{5A85CD2C-3778-6027-AF3E-0B7AF5ADE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96847" y="1263162"/>
            <a:ext cx="3257819" cy="32578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52CDFCB-F0D5-D32D-454F-CD3A2EFA7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810" y="5716835"/>
            <a:ext cx="3010762" cy="81035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CF0FA4F-3D25-0902-EA41-6B6166AF9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263466" cy="6858000"/>
          </a:xfrm>
          <a:prstGeom prst="rect">
            <a:avLst/>
          </a:prstGeom>
        </p:spPr>
      </p:pic>
      <p:pic>
        <p:nvPicPr>
          <p:cNvPr id="2" name="Graphic 1" descr="Question Mark with solid fill">
            <a:extLst>
              <a:ext uri="{FF2B5EF4-FFF2-40B4-BE49-F238E27FC236}">
                <a16:creationId xmlns:a16="http://schemas.microsoft.com/office/drawing/2014/main" id="{E1F5C732-107F-0DEB-7CC6-7DB8D3041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696847" y="1263162"/>
            <a:ext cx="3257819" cy="325781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CB25FFC-1D03-773E-DE88-4B9AC84812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3810" y="5716835"/>
            <a:ext cx="3010762" cy="8103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226BE49-382D-DC92-0D9F-69DA8FB98F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263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917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F384EEE-CA10-4D94-1906-C86E62A8E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810" y="5716835"/>
            <a:ext cx="3010762" cy="81035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C16D42B-88F3-6D0B-B46F-7DB1AE9360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8" y="1765005"/>
            <a:ext cx="6099842" cy="8130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</a:t>
            </a:r>
            <a:endParaRPr lang="en-GB"/>
          </a:p>
        </p:txBody>
      </p:sp>
      <p:sp>
        <p:nvSpPr>
          <p:cNvPr id="10" name="Title Placeholder 7">
            <a:extLst>
              <a:ext uri="{FF2B5EF4-FFF2-40B4-BE49-F238E27FC236}">
                <a16:creationId xmlns:a16="http://schemas.microsoft.com/office/drawing/2014/main" id="{722DBAC6-329A-5E7C-CABE-4CCF50FE2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58" y="3038686"/>
            <a:ext cx="6112542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Contact details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F46C156-9B6B-BD93-12A1-D58ADBADB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1" y="-44139"/>
            <a:ext cx="7620000" cy="693468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5426CED-34AD-8F36-F54D-9EE5AA2DB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810" y="5716835"/>
            <a:ext cx="3010762" cy="8103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8428798-2212-0969-9EA1-049A018A6F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1" y="-44139"/>
            <a:ext cx="7620000" cy="69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45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v2">
    <p:bg>
      <p:bgPr>
        <a:solidFill>
          <a:srgbClr val="006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F384EEE-CA10-4D94-1906-C86E62A8E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810" y="5716835"/>
            <a:ext cx="3010762" cy="81035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C16D42B-88F3-6D0B-B46F-7DB1AE9360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8" y="1765005"/>
            <a:ext cx="6099842" cy="8130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</a:t>
            </a:r>
            <a:endParaRPr lang="en-GB"/>
          </a:p>
        </p:txBody>
      </p:sp>
      <p:sp>
        <p:nvSpPr>
          <p:cNvPr id="10" name="Title Placeholder 7">
            <a:extLst>
              <a:ext uri="{FF2B5EF4-FFF2-40B4-BE49-F238E27FC236}">
                <a16:creationId xmlns:a16="http://schemas.microsoft.com/office/drawing/2014/main" id="{722DBAC6-329A-5E7C-CABE-4CCF50FE2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58" y="3038686"/>
            <a:ext cx="6112542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/>
              <a:t>Contact details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46E55E6-F763-99D7-3BBB-94DF42EBE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268" y="0"/>
            <a:ext cx="7535732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5CBB509-414F-6386-2351-01F0C1BAEF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810" y="5716835"/>
            <a:ext cx="3010762" cy="8103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D75E596-035F-4381-65E3-2BA3963BAE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268" y="0"/>
            <a:ext cx="7535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5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v3">
    <p:bg>
      <p:bgPr>
        <a:solidFill>
          <a:srgbClr val="013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58824BA-4ACA-71E4-0BE7-B78ED02AFF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2745" y="1148860"/>
            <a:ext cx="4941923" cy="152746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End slide</a:t>
            </a:r>
          </a:p>
        </p:txBody>
      </p:sp>
      <p:sp>
        <p:nvSpPr>
          <p:cNvPr id="12" name="Title Placeholder 7">
            <a:extLst>
              <a:ext uri="{FF2B5EF4-FFF2-40B4-BE49-F238E27FC236}">
                <a16:creationId xmlns:a16="http://schemas.microsoft.com/office/drawing/2014/main" id="{5DCF762B-18DE-830A-E9F6-A5BC65AD6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745" y="2965261"/>
            <a:ext cx="5092997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rgbClr val="DCEFF5"/>
                </a:solidFill>
              </a:defRPr>
            </a:lvl1pPr>
          </a:lstStyle>
          <a:p>
            <a:r>
              <a:rPr lang="en-GB" err="1"/>
              <a:t>www.proforest.net</a:t>
            </a:r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904117-8A12-2609-1109-1D6258F93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8716" y="5768981"/>
            <a:ext cx="2456501" cy="661170"/>
          </a:xfrm>
          <a:prstGeom prst="rect">
            <a:avLst/>
          </a:prstGeom>
        </p:spPr>
      </p:pic>
      <p:sp>
        <p:nvSpPr>
          <p:cNvPr id="14" name="Circle picture">
            <a:extLst>
              <a:ext uri="{FF2B5EF4-FFF2-40B4-BE49-F238E27FC236}">
                <a16:creationId xmlns:a16="http://schemas.microsoft.com/office/drawing/2014/main" id="{64F78BC0-55A7-4108-17A4-90963E958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04440" y="1664711"/>
            <a:ext cx="3167584" cy="3185875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C4185D3-E450-170E-0FD8-260D4E5384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9817" y="1603403"/>
            <a:ext cx="5226050" cy="5284414"/>
          </a:xfrm>
          <a:custGeom>
            <a:avLst/>
            <a:gdLst>
              <a:gd name="connsiteX0" fmla="*/ 0 w 5226050"/>
              <a:gd name="connsiteY0" fmla="*/ 0 h 5284414"/>
              <a:gd name="connsiteX1" fmla="*/ 2491046 w 5226050"/>
              <a:gd name="connsiteY1" fmla="*/ 630756 h 5284414"/>
              <a:gd name="connsiteX2" fmla="*/ 2497952 w 5226050"/>
              <a:gd name="connsiteY2" fmla="*/ 634727 h 5284414"/>
              <a:gd name="connsiteX3" fmla="*/ 2424084 w 5226050"/>
              <a:gd name="connsiteY3" fmla="*/ 733511 h 5284414"/>
              <a:gd name="connsiteX4" fmla="*/ 2139950 w 5226050"/>
              <a:gd name="connsiteY4" fmla="*/ 1663701 h 5284414"/>
              <a:gd name="connsiteX5" fmla="*/ 3803650 w 5226050"/>
              <a:gd name="connsiteY5" fmla="*/ 3327400 h 5284414"/>
              <a:gd name="connsiteX6" fmla="*/ 4733841 w 5226050"/>
              <a:gd name="connsiteY6" fmla="*/ 3043266 h 5284414"/>
              <a:gd name="connsiteX7" fmla="*/ 4744568 w 5226050"/>
              <a:gd name="connsiteY7" fmla="*/ 3035245 h 5284414"/>
              <a:gd name="connsiteX8" fmla="*/ 4815361 w 5226050"/>
              <a:gd name="connsiteY8" fmla="*/ 3191836 h 5284414"/>
              <a:gd name="connsiteX9" fmla="*/ 5226050 w 5226050"/>
              <a:gd name="connsiteY9" fmla="*/ 5226050 h 5284414"/>
              <a:gd name="connsiteX10" fmla="*/ 5224574 w 5226050"/>
              <a:gd name="connsiteY10" fmla="*/ 5284414 h 5284414"/>
              <a:gd name="connsiteX11" fmla="*/ 2060686 w 5226050"/>
              <a:gd name="connsiteY11" fmla="*/ 5284414 h 5284414"/>
              <a:gd name="connsiteX12" fmla="*/ 2063750 w 5226050"/>
              <a:gd name="connsiteY12" fmla="*/ 5219700 h 5284414"/>
              <a:gd name="connsiteX13" fmla="*/ 205306 w 5226050"/>
              <a:gd name="connsiteY13" fmla="*/ 3160288 h 5284414"/>
              <a:gd name="connsiteX14" fmla="*/ 0 w 5226050"/>
              <a:gd name="connsiteY14" fmla="*/ 3149921 h 528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26050" h="5284414">
                <a:moveTo>
                  <a:pt x="0" y="0"/>
                </a:moveTo>
                <a:cubicBezTo>
                  <a:pt x="901959" y="0"/>
                  <a:pt x="1750550" y="228495"/>
                  <a:pt x="2491046" y="630756"/>
                </a:cubicBezTo>
                <a:lnTo>
                  <a:pt x="2497952" y="634727"/>
                </a:lnTo>
                <a:lnTo>
                  <a:pt x="2424084" y="733511"/>
                </a:lnTo>
                <a:cubicBezTo>
                  <a:pt x="2244697" y="999038"/>
                  <a:pt x="2139950" y="1319138"/>
                  <a:pt x="2139950" y="1663701"/>
                </a:cubicBezTo>
                <a:cubicBezTo>
                  <a:pt x="2139950" y="2582536"/>
                  <a:pt x="2884814" y="3327400"/>
                  <a:pt x="3803650" y="3327400"/>
                </a:cubicBezTo>
                <a:cubicBezTo>
                  <a:pt x="4148214" y="3327400"/>
                  <a:pt x="4468312" y="3222654"/>
                  <a:pt x="4733841" y="3043266"/>
                </a:cubicBezTo>
                <a:lnTo>
                  <a:pt x="4744568" y="3035245"/>
                </a:lnTo>
                <a:lnTo>
                  <a:pt x="4815361" y="3191836"/>
                </a:lnTo>
                <a:cubicBezTo>
                  <a:pt x="5079814" y="3817072"/>
                  <a:pt x="5226050" y="4504483"/>
                  <a:pt x="5226050" y="5226050"/>
                </a:cubicBezTo>
                <a:lnTo>
                  <a:pt x="5224574" y="5284414"/>
                </a:lnTo>
                <a:lnTo>
                  <a:pt x="2060686" y="5284414"/>
                </a:lnTo>
                <a:lnTo>
                  <a:pt x="2063750" y="5219700"/>
                </a:lnTo>
                <a:cubicBezTo>
                  <a:pt x="2063750" y="4147871"/>
                  <a:pt x="1249167" y="3266298"/>
                  <a:pt x="205306" y="3160288"/>
                </a:cubicBezTo>
                <a:lnTo>
                  <a:pt x="0" y="31499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0" name="Small circle">
            <a:extLst>
              <a:ext uri="{FF2B5EF4-FFF2-40B4-BE49-F238E27FC236}">
                <a16:creationId xmlns:a16="http://schemas.microsoft.com/office/drawing/2014/main" id="{F7FC40DF-B977-E97C-4017-0C177E1498DF}"/>
              </a:ext>
            </a:extLst>
          </p:cNvPr>
          <p:cNvSpPr/>
          <p:nvPr userDrawn="1"/>
        </p:nvSpPr>
        <p:spPr>
          <a:xfrm rot="10800000">
            <a:off x="-7880" y="4713108"/>
            <a:ext cx="2105984" cy="2144891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rgbClr val="9BECC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Bigger circle">
            <a:extLst>
              <a:ext uri="{FF2B5EF4-FFF2-40B4-BE49-F238E27FC236}">
                <a16:creationId xmlns:a16="http://schemas.microsoft.com/office/drawing/2014/main" id="{25F28DD0-D6AF-DA70-737A-C626EC84FA43}"/>
              </a:ext>
            </a:extLst>
          </p:cNvPr>
          <p:cNvSpPr/>
          <p:nvPr userDrawn="1"/>
        </p:nvSpPr>
        <p:spPr>
          <a:xfrm rot="10800000">
            <a:off x="-7880" y="4261622"/>
            <a:ext cx="2552152" cy="2596378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rgbClr val="9BECCF">
              <a:alpha val="67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22971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v4">
    <p:bg>
      <p:bgPr>
        <a:solidFill>
          <a:srgbClr val="006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58824BA-4ACA-71E4-0BE7-B78ED02AFF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2745" y="1148860"/>
            <a:ext cx="4941923" cy="152746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End slide</a:t>
            </a:r>
          </a:p>
        </p:txBody>
      </p:sp>
      <p:sp>
        <p:nvSpPr>
          <p:cNvPr id="12" name="Title Placeholder 7">
            <a:extLst>
              <a:ext uri="{FF2B5EF4-FFF2-40B4-BE49-F238E27FC236}">
                <a16:creationId xmlns:a16="http://schemas.microsoft.com/office/drawing/2014/main" id="{5DCF762B-18DE-830A-E9F6-A5BC65AD6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745" y="2965261"/>
            <a:ext cx="5092997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rgbClr val="9BECCF"/>
                </a:solidFill>
              </a:defRPr>
            </a:lvl1pPr>
          </a:lstStyle>
          <a:p>
            <a:r>
              <a:rPr lang="en-GB"/>
              <a:t>www.proforest.net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904117-8A12-2609-1109-1D6258F93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8716" y="5768981"/>
            <a:ext cx="2456501" cy="661170"/>
          </a:xfrm>
          <a:prstGeom prst="rect">
            <a:avLst/>
          </a:prstGeom>
        </p:spPr>
      </p:pic>
      <p:sp>
        <p:nvSpPr>
          <p:cNvPr id="14" name="Circle picture">
            <a:extLst>
              <a:ext uri="{FF2B5EF4-FFF2-40B4-BE49-F238E27FC236}">
                <a16:creationId xmlns:a16="http://schemas.microsoft.com/office/drawing/2014/main" id="{64F78BC0-55A7-4108-17A4-90963E958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04440" y="1664711"/>
            <a:ext cx="3167584" cy="3185875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EB07D26-FC99-4A0D-14E2-D64051A178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9817" y="1603403"/>
            <a:ext cx="5226050" cy="5284414"/>
          </a:xfrm>
          <a:custGeom>
            <a:avLst/>
            <a:gdLst>
              <a:gd name="connsiteX0" fmla="*/ 0 w 5226050"/>
              <a:gd name="connsiteY0" fmla="*/ 0 h 5284414"/>
              <a:gd name="connsiteX1" fmla="*/ 2491046 w 5226050"/>
              <a:gd name="connsiteY1" fmla="*/ 630756 h 5284414"/>
              <a:gd name="connsiteX2" fmla="*/ 2497952 w 5226050"/>
              <a:gd name="connsiteY2" fmla="*/ 634727 h 5284414"/>
              <a:gd name="connsiteX3" fmla="*/ 2424084 w 5226050"/>
              <a:gd name="connsiteY3" fmla="*/ 733511 h 5284414"/>
              <a:gd name="connsiteX4" fmla="*/ 2139950 w 5226050"/>
              <a:gd name="connsiteY4" fmla="*/ 1663701 h 5284414"/>
              <a:gd name="connsiteX5" fmla="*/ 3803650 w 5226050"/>
              <a:gd name="connsiteY5" fmla="*/ 3327400 h 5284414"/>
              <a:gd name="connsiteX6" fmla="*/ 4733841 w 5226050"/>
              <a:gd name="connsiteY6" fmla="*/ 3043266 h 5284414"/>
              <a:gd name="connsiteX7" fmla="*/ 4744568 w 5226050"/>
              <a:gd name="connsiteY7" fmla="*/ 3035245 h 5284414"/>
              <a:gd name="connsiteX8" fmla="*/ 4815361 w 5226050"/>
              <a:gd name="connsiteY8" fmla="*/ 3191836 h 5284414"/>
              <a:gd name="connsiteX9" fmla="*/ 5226050 w 5226050"/>
              <a:gd name="connsiteY9" fmla="*/ 5226050 h 5284414"/>
              <a:gd name="connsiteX10" fmla="*/ 5224574 w 5226050"/>
              <a:gd name="connsiteY10" fmla="*/ 5284414 h 5284414"/>
              <a:gd name="connsiteX11" fmla="*/ 2060686 w 5226050"/>
              <a:gd name="connsiteY11" fmla="*/ 5284414 h 5284414"/>
              <a:gd name="connsiteX12" fmla="*/ 2063750 w 5226050"/>
              <a:gd name="connsiteY12" fmla="*/ 5219700 h 5284414"/>
              <a:gd name="connsiteX13" fmla="*/ 205306 w 5226050"/>
              <a:gd name="connsiteY13" fmla="*/ 3160288 h 5284414"/>
              <a:gd name="connsiteX14" fmla="*/ 0 w 5226050"/>
              <a:gd name="connsiteY14" fmla="*/ 3149921 h 528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26050" h="5284414">
                <a:moveTo>
                  <a:pt x="0" y="0"/>
                </a:moveTo>
                <a:cubicBezTo>
                  <a:pt x="901959" y="0"/>
                  <a:pt x="1750550" y="228495"/>
                  <a:pt x="2491046" y="630756"/>
                </a:cubicBezTo>
                <a:lnTo>
                  <a:pt x="2497952" y="634727"/>
                </a:lnTo>
                <a:lnTo>
                  <a:pt x="2424084" y="733511"/>
                </a:lnTo>
                <a:cubicBezTo>
                  <a:pt x="2244697" y="999038"/>
                  <a:pt x="2139950" y="1319138"/>
                  <a:pt x="2139950" y="1663701"/>
                </a:cubicBezTo>
                <a:cubicBezTo>
                  <a:pt x="2139950" y="2582536"/>
                  <a:pt x="2884814" y="3327400"/>
                  <a:pt x="3803650" y="3327400"/>
                </a:cubicBezTo>
                <a:cubicBezTo>
                  <a:pt x="4148214" y="3327400"/>
                  <a:pt x="4468312" y="3222654"/>
                  <a:pt x="4733841" y="3043266"/>
                </a:cubicBezTo>
                <a:lnTo>
                  <a:pt x="4744568" y="3035245"/>
                </a:lnTo>
                <a:lnTo>
                  <a:pt x="4815361" y="3191836"/>
                </a:lnTo>
                <a:cubicBezTo>
                  <a:pt x="5079814" y="3817072"/>
                  <a:pt x="5226050" y="4504483"/>
                  <a:pt x="5226050" y="5226050"/>
                </a:cubicBezTo>
                <a:lnTo>
                  <a:pt x="5224574" y="5284414"/>
                </a:lnTo>
                <a:lnTo>
                  <a:pt x="2060686" y="5284414"/>
                </a:lnTo>
                <a:lnTo>
                  <a:pt x="2063750" y="5219700"/>
                </a:lnTo>
                <a:cubicBezTo>
                  <a:pt x="2063750" y="4147871"/>
                  <a:pt x="1249167" y="3266298"/>
                  <a:pt x="205306" y="3160288"/>
                </a:cubicBezTo>
                <a:lnTo>
                  <a:pt x="0" y="31499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0" name="Small Circle">
            <a:extLst>
              <a:ext uri="{FF2B5EF4-FFF2-40B4-BE49-F238E27FC236}">
                <a16:creationId xmlns:a16="http://schemas.microsoft.com/office/drawing/2014/main" id="{F7FC40DF-B977-E97C-4017-0C177E1498DF}"/>
              </a:ext>
            </a:extLst>
          </p:cNvPr>
          <p:cNvSpPr/>
          <p:nvPr userDrawn="1"/>
        </p:nvSpPr>
        <p:spPr>
          <a:xfrm rot="10800000">
            <a:off x="-7880" y="4742605"/>
            <a:ext cx="2105984" cy="2144891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rgbClr val="9BECC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Big Circle">
            <a:extLst>
              <a:ext uri="{FF2B5EF4-FFF2-40B4-BE49-F238E27FC236}">
                <a16:creationId xmlns:a16="http://schemas.microsoft.com/office/drawing/2014/main" id="{39A29182-F295-98E9-797B-A88CA8336735}"/>
              </a:ext>
            </a:extLst>
          </p:cNvPr>
          <p:cNvSpPr/>
          <p:nvPr userDrawn="1"/>
        </p:nvSpPr>
        <p:spPr>
          <a:xfrm rot="10800000">
            <a:off x="-7882" y="4291119"/>
            <a:ext cx="2552152" cy="2596378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rgbClr val="9BECCF">
              <a:alpha val="67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005812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v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58824BA-4ACA-71E4-0BE7-B78ED02AFF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2745" y="1148860"/>
            <a:ext cx="4941923" cy="152746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End slide</a:t>
            </a:r>
          </a:p>
        </p:txBody>
      </p:sp>
      <p:sp>
        <p:nvSpPr>
          <p:cNvPr id="12" name="Title Placeholder 7">
            <a:extLst>
              <a:ext uri="{FF2B5EF4-FFF2-40B4-BE49-F238E27FC236}">
                <a16:creationId xmlns:a16="http://schemas.microsoft.com/office/drawing/2014/main" id="{5DCF762B-18DE-830A-E9F6-A5BC65AD6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745" y="2965261"/>
            <a:ext cx="5092997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rgbClr val="AAE4EF"/>
                </a:solidFill>
              </a:defRPr>
            </a:lvl1pPr>
          </a:lstStyle>
          <a:p>
            <a:r>
              <a:rPr lang="en-GB"/>
              <a:t>www.proforest.net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904117-8A12-2609-1109-1D6258F93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8716" y="5768981"/>
            <a:ext cx="2456501" cy="661170"/>
          </a:xfrm>
          <a:prstGeom prst="rect">
            <a:avLst/>
          </a:prstGeom>
        </p:spPr>
      </p:pic>
      <p:sp>
        <p:nvSpPr>
          <p:cNvPr id="14" name="Picture Circle">
            <a:extLst>
              <a:ext uri="{FF2B5EF4-FFF2-40B4-BE49-F238E27FC236}">
                <a16:creationId xmlns:a16="http://schemas.microsoft.com/office/drawing/2014/main" id="{64F78BC0-55A7-4108-17A4-90963E958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04440" y="1664711"/>
            <a:ext cx="3167584" cy="3185875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199494-FC94-D5F2-A71D-B5C0A0A6556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9817" y="1603403"/>
            <a:ext cx="5226050" cy="5284414"/>
          </a:xfrm>
          <a:custGeom>
            <a:avLst/>
            <a:gdLst>
              <a:gd name="connsiteX0" fmla="*/ 0 w 5226050"/>
              <a:gd name="connsiteY0" fmla="*/ 0 h 5284414"/>
              <a:gd name="connsiteX1" fmla="*/ 2491046 w 5226050"/>
              <a:gd name="connsiteY1" fmla="*/ 630756 h 5284414"/>
              <a:gd name="connsiteX2" fmla="*/ 2497952 w 5226050"/>
              <a:gd name="connsiteY2" fmla="*/ 634727 h 5284414"/>
              <a:gd name="connsiteX3" fmla="*/ 2424084 w 5226050"/>
              <a:gd name="connsiteY3" fmla="*/ 733511 h 5284414"/>
              <a:gd name="connsiteX4" fmla="*/ 2139950 w 5226050"/>
              <a:gd name="connsiteY4" fmla="*/ 1663701 h 5284414"/>
              <a:gd name="connsiteX5" fmla="*/ 3803650 w 5226050"/>
              <a:gd name="connsiteY5" fmla="*/ 3327400 h 5284414"/>
              <a:gd name="connsiteX6" fmla="*/ 4733841 w 5226050"/>
              <a:gd name="connsiteY6" fmla="*/ 3043266 h 5284414"/>
              <a:gd name="connsiteX7" fmla="*/ 4744568 w 5226050"/>
              <a:gd name="connsiteY7" fmla="*/ 3035245 h 5284414"/>
              <a:gd name="connsiteX8" fmla="*/ 4815361 w 5226050"/>
              <a:gd name="connsiteY8" fmla="*/ 3191836 h 5284414"/>
              <a:gd name="connsiteX9" fmla="*/ 5226050 w 5226050"/>
              <a:gd name="connsiteY9" fmla="*/ 5226050 h 5284414"/>
              <a:gd name="connsiteX10" fmla="*/ 5224574 w 5226050"/>
              <a:gd name="connsiteY10" fmla="*/ 5284414 h 5284414"/>
              <a:gd name="connsiteX11" fmla="*/ 2060686 w 5226050"/>
              <a:gd name="connsiteY11" fmla="*/ 5284414 h 5284414"/>
              <a:gd name="connsiteX12" fmla="*/ 2063750 w 5226050"/>
              <a:gd name="connsiteY12" fmla="*/ 5219700 h 5284414"/>
              <a:gd name="connsiteX13" fmla="*/ 205306 w 5226050"/>
              <a:gd name="connsiteY13" fmla="*/ 3160288 h 5284414"/>
              <a:gd name="connsiteX14" fmla="*/ 0 w 5226050"/>
              <a:gd name="connsiteY14" fmla="*/ 3149921 h 528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26050" h="5284414">
                <a:moveTo>
                  <a:pt x="0" y="0"/>
                </a:moveTo>
                <a:cubicBezTo>
                  <a:pt x="901959" y="0"/>
                  <a:pt x="1750550" y="228495"/>
                  <a:pt x="2491046" y="630756"/>
                </a:cubicBezTo>
                <a:lnTo>
                  <a:pt x="2497952" y="634727"/>
                </a:lnTo>
                <a:lnTo>
                  <a:pt x="2424084" y="733511"/>
                </a:lnTo>
                <a:cubicBezTo>
                  <a:pt x="2244697" y="999038"/>
                  <a:pt x="2139950" y="1319138"/>
                  <a:pt x="2139950" y="1663701"/>
                </a:cubicBezTo>
                <a:cubicBezTo>
                  <a:pt x="2139950" y="2582536"/>
                  <a:pt x="2884814" y="3327400"/>
                  <a:pt x="3803650" y="3327400"/>
                </a:cubicBezTo>
                <a:cubicBezTo>
                  <a:pt x="4148214" y="3327400"/>
                  <a:pt x="4468312" y="3222654"/>
                  <a:pt x="4733841" y="3043266"/>
                </a:cubicBezTo>
                <a:lnTo>
                  <a:pt x="4744568" y="3035245"/>
                </a:lnTo>
                <a:lnTo>
                  <a:pt x="4815361" y="3191836"/>
                </a:lnTo>
                <a:cubicBezTo>
                  <a:pt x="5079814" y="3817072"/>
                  <a:pt x="5226050" y="4504483"/>
                  <a:pt x="5226050" y="5226050"/>
                </a:cubicBezTo>
                <a:lnTo>
                  <a:pt x="5224574" y="5284414"/>
                </a:lnTo>
                <a:lnTo>
                  <a:pt x="2060686" y="5284414"/>
                </a:lnTo>
                <a:lnTo>
                  <a:pt x="2063750" y="5219700"/>
                </a:lnTo>
                <a:cubicBezTo>
                  <a:pt x="2063750" y="4147871"/>
                  <a:pt x="1249167" y="3266298"/>
                  <a:pt x="205306" y="3160288"/>
                </a:cubicBezTo>
                <a:lnTo>
                  <a:pt x="0" y="31499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0" name="Small Circle">
            <a:extLst>
              <a:ext uri="{FF2B5EF4-FFF2-40B4-BE49-F238E27FC236}">
                <a16:creationId xmlns:a16="http://schemas.microsoft.com/office/drawing/2014/main" id="{F7FC40DF-B977-E97C-4017-0C177E1498DF}"/>
              </a:ext>
            </a:extLst>
          </p:cNvPr>
          <p:cNvSpPr/>
          <p:nvPr userDrawn="1"/>
        </p:nvSpPr>
        <p:spPr>
          <a:xfrm rot="10800000">
            <a:off x="-7880" y="4713108"/>
            <a:ext cx="2105984" cy="2144891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Big Circle">
            <a:extLst>
              <a:ext uri="{FF2B5EF4-FFF2-40B4-BE49-F238E27FC236}">
                <a16:creationId xmlns:a16="http://schemas.microsoft.com/office/drawing/2014/main" id="{CA178CC8-F6E2-A26D-C37B-209F34EEC1E8}"/>
              </a:ext>
            </a:extLst>
          </p:cNvPr>
          <p:cNvSpPr/>
          <p:nvPr userDrawn="1"/>
        </p:nvSpPr>
        <p:spPr>
          <a:xfrm rot="10800000">
            <a:off x="-7880" y="4261622"/>
            <a:ext cx="2552152" cy="2596378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accent6"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3999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v4">
    <p:bg>
      <p:bgPr>
        <a:solidFill>
          <a:srgbClr val="003C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7">
            <a:extLst>
              <a:ext uri="{FF2B5EF4-FFF2-40B4-BE49-F238E27FC236}">
                <a16:creationId xmlns:a16="http://schemas.microsoft.com/office/drawing/2014/main" id="{0DED04B1-100D-02F4-20D7-4E96E1C3F3A2}"/>
              </a:ext>
            </a:extLst>
          </p:cNvPr>
          <p:cNvSpPr/>
          <p:nvPr/>
        </p:nvSpPr>
        <p:spPr>
          <a:xfrm>
            <a:off x="4799608" y="3672126"/>
            <a:ext cx="3801999" cy="3185874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6" hasCustomPrompt="1"/>
          </p:nvPr>
        </p:nvSpPr>
        <p:spPr>
          <a:xfrm>
            <a:off x="5730048" y="2471895"/>
            <a:ext cx="3813938" cy="3835961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Freeform 7"/>
          <p:cNvSpPr>
            <a:spLocks noGrp="1"/>
          </p:cNvSpPr>
          <p:nvPr>
            <p:ph type="pic" sz="quarter" idx="10"/>
          </p:nvPr>
        </p:nvSpPr>
        <p:spPr bwMode="auto">
          <a:xfrm>
            <a:off x="5963706" y="0"/>
            <a:ext cx="6240994" cy="6360607"/>
          </a:xfrm>
          <a:custGeom>
            <a:avLst/>
            <a:gdLst>
              <a:gd name="T0" fmla="*/ 4099 w 4140"/>
              <a:gd name="T1" fmla="*/ 1686 h 4221"/>
              <a:gd name="T2" fmla="*/ 3899 w 4140"/>
              <a:gd name="T3" fmla="*/ 1679 h 4221"/>
              <a:gd name="T4" fmla="*/ 3600 w 4140"/>
              <a:gd name="T5" fmla="*/ 1618 h 4221"/>
              <a:gd name="T6" fmla="*/ 3325 w 4140"/>
              <a:gd name="T7" fmla="*/ 1501 h 4221"/>
              <a:gd name="T8" fmla="*/ 3080 w 4140"/>
              <a:gd name="T9" fmla="*/ 1335 h 4221"/>
              <a:gd name="T10" fmla="*/ 2871 w 4140"/>
              <a:gd name="T11" fmla="*/ 1126 h 4221"/>
              <a:gd name="T12" fmla="*/ 2706 w 4140"/>
              <a:gd name="T13" fmla="*/ 880 h 4221"/>
              <a:gd name="T14" fmla="*/ 2590 w 4140"/>
              <a:gd name="T15" fmla="*/ 603 h 4221"/>
              <a:gd name="T16" fmla="*/ 2529 w 4140"/>
              <a:gd name="T17" fmla="*/ 302 h 4221"/>
              <a:gd name="T18" fmla="*/ 2523 w 4140"/>
              <a:gd name="T19" fmla="*/ 72 h 4221"/>
              <a:gd name="T20" fmla="*/ 1 w 4140"/>
              <a:gd name="T21" fmla="*/ 36 h 4221"/>
              <a:gd name="T22" fmla="*/ 0 w 4140"/>
              <a:gd name="T23" fmla="*/ 200 h 4221"/>
              <a:gd name="T24" fmla="*/ 9 w 4140"/>
              <a:gd name="T25" fmla="*/ 422 h 4221"/>
              <a:gd name="T26" fmla="*/ 30 w 4140"/>
              <a:gd name="T27" fmla="*/ 640 h 4221"/>
              <a:gd name="T28" fmla="*/ 61 w 4140"/>
              <a:gd name="T29" fmla="*/ 856 h 4221"/>
              <a:gd name="T30" fmla="*/ 104 w 4140"/>
              <a:gd name="T31" fmla="*/ 1067 h 4221"/>
              <a:gd name="T32" fmla="*/ 158 w 4140"/>
              <a:gd name="T33" fmla="*/ 1275 h 4221"/>
              <a:gd name="T34" fmla="*/ 222 w 4140"/>
              <a:gd name="T35" fmla="*/ 1478 h 4221"/>
              <a:gd name="T36" fmla="*/ 296 w 4140"/>
              <a:gd name="T37" fmla="*/ 1675 h 4221"/>
              <a:gd name="T38" fmla="*/ 399 w 4140"/>
              <a:gd name="T39" fmla="*/ 1794 h 4221"/>
              <a:gd name="T40" fmla="*/ 571 w 4140"/>
              <a:gd name="T41" fmla="*/ 1701 h 4221"/>
              <a:gd name="T42" fmla="*/ 758 w 4140"/>
              <a:gd name="T43" fmla="*/ 1633 h 4221"/>
              <a:gd name="T44" fmla="*/ 956 w 4140"/>
              <a:gd name="T45" fmla="*/ 1594 h 4221"/>
              <a:gd name="T46" fmla="*/ 1085 w 4140"/>
              <a:gd name="T47" fmla="*/ 1585 h 4221"/>
              <a:gd name="T48" fmla="*/ 1313 w 4140"/>
              <a:gd name="T49" fmla="*/ 1600 h 4221"/>
              <a:gd name="T50" fmla="*/ 1566 w 4140"/>
              <a:gd name="T51" fmla="*/ 1665 h 4221"/>
              <a:gd name="T52" fmla="*/ 1797 w 4140"/>
              <a:gd name="T53" fmla="*/ 1777 h 4221"/>
              <a:gd name="T54" fmla="*/ 2002 w 4140"/>
              <a:gd name="T55" fmla="*/ 1930 h 4221"/>
              <a:gd name="T56" fmla="*/ 2172 w 4140"/>
              <a:gd name="T57" fmla="*/ 2119 h 4221"/>
              <a:gd name="T58" fmla="*/ 2304 w 4140"/>
              <a:gd name="T59" fmla="*/ 2339 h 4221"/>
              <a:gd name="T60" fmla="*/ 2394 w 4140"/>
              <a:gd name="T61" fmla="*/ 2583 h 4221"/>
              <a:gd name="T62" fmla="*/ 2434 w 4140"/>
              <a:gd name="T63" fmla="*/ 2846 h 4221"/>
              <a:gd name="T64" fmla="*/ 2433 w 4140"/>
              <a:gd name="T65" fmla="*/ 3002 h 4221"/>
              <a:gd name="T66" fmla="*/ 2421 w 4140"/>
              <a:gd name="T67" fmla="*/ 3116 h 4221"/>
              <a:gd name="T68" fmla="*/ 2399 w 4140"/>
              <a:gd name="T69" fmla="*/ 3227 h 4221"/>
              <a:gd name="T70" fmla="*/ 2369 w 4140"/>
              <a:gd name="T71" fmla="*/ 3335 h 4221"/>
              <a:gd name="T72" fmla="*/ 2329 w 4140"/>
              <a:gd name="T73" fmla="*/ 3438 h 4221"/>
              <a:gd name="T74" fmla="*/ 2282 w 4140"/>
              <a:gd name="T75" fmla="*/ 3537 h 4221"/>
              <a:gd name="T76" fmla="*/ 2227 w 4140"/>
              <a:gd name="T77" fmla="*/ 3632 h 4221"/>
              <a:gd name="T78" fmla="*/ 2165 w 4140"/>
              <a:gd name="T79" fmla="*/ 3720 h 4221"/>
              <a:gd name="T80" fmla="*/ 2310 w 4140"/>
              <a:gd name="T81" fmla="*/ 3825 h 4221"/>
              <a:gd name="T82" fmla="*/ 2533 w 4140"/>
              <a:gd name="T83" fmla="*/ 3924 h 4221"/>
              <a:gd name="T84" fmla="*/ 2762 w 4140"/>
              <a:gd name="T85" fmla="*/ 4008 h 4221"/>
              <a:gd name="T86" fmla="*/ 2998 w 4140"/>
              <a:gd name="T87" fmla="*/ 4081 h 4221"/>
              <a:gd name="T88" fmla="*/ 3238 w 4140"/>
              <a:gd name="T89" fmla="*/ 4138 h 4221"/>
              <a:gd name="T90" fmla="*/ 3486 w 4140"/>
              <a:gd name="T91" fmla="*/ 4180 h 4221"/>
              <a:gd name="T92" fmla="*/ 3736 w 4140"/>
              <a:gd name="T93" fmla="*/ 4209 h 4221"/>
              <a:gd name="T94" fmla="*/ 3993 w 4140"/>
              <a:gd name="T95" fmla="*/ 4221 h 4221"/>
              <a:gd name="T96" fmla="*/ 4119 w 4140"/>
              <a:gd name="T97" fmla="*/ 4221 h 4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40" h="4221">
                <a:moveTo>
                  <a:pt x="4140" y="4220"/>
                </a:moveTo>
                <a:lnTo>
                  <a:pt x="4140" y="1685"/>
                </a:lnTo>
                <a:lnTo>
                  <a:pt x="4120" y="1686"/>
                </a:lnTo>
                <a:lnTo>
                  <a:pt x="4099" y="1686"/>
                </a:lnTo>
                <a:lnTo>
                  <a:pt x="4078" y="1687"/>
                </a:lnTo>
                <a:lnTo>
                  <a:pt x="4057" y="1687"/>
                </a:lnTo>
                <a:lnTo>
                  <a:pt x="3978" y="1685"/>
                </a:lnTo>
                <a:lnTo>
                  <a:pt x="3899" y="1679"/>
                </a:lnTo>
                <a:lnTo>
                  <a:pt x="3823" y="1669"/>
                </a:lnTo>
                <a:lnTo>
                  <a:pt x="3747" y="1656"/>
                </a:lnTo>
                <a:lnTo>
                  <a:pt x="3673" y="1639"/>
                </a:lnTo>
                <a:lnTo>
                  <a:pt x="3600" y="1618"/>
                </a:lnTo>
                <a:lnTo>
                  <a:pt x="3529" y="1594"/>
                </a:lnTo>
                <a:lnTo>
                  <a:pt x="3460" y="1566"/>
                </a:lnTo>
                <a:lnTo>
                  <a:pt x="3391" y="1535"/>
                </a:lnTo>
                <a:lnTo>
                  <a:pt x="3325" y="1501"/>
                </a:lnTo>
                <a:lnTo>
                  <a:pt x="3260" y="1464"/>
                </a:lnTo>
                <a:lnTo>
                  <a:pt x="3198" y="1424"/>
                </a:lnTo>
                <a:lnTo>
                  <a:pt x="3138" y="1380"/>
                </a:lnTo>
                <a:lnTo>
                  <a:pt x="3080" y="1335"/>
                </a:lnTo>
                <a:lnTo>
                  <a:pt x="3025" y="1287"/>
                </a:lnTo>
                <a:lnTo>
                  <a:pt x="2971" y="1235"/>
                </a:lnTo>
                <a:lnTo>
                  <a:pt x="2921" y="1182"/>
                </a:lnTo>
                <a:lnTo>
                  <a:pt x="2871" y="1126"/>
                </a:lnTo>
                <a:lnTo>
                  <a:pt x="2826" y="1067"/>
                </a:lnTo>
                <a:lnTo>
                  <a:pt x="2783" y="1007"/>
                </a:lnTo>
                <a:lnTo>
                  <a:pt x="2743" y="944"/>
                </a:lnTo>
                <a:lnTo>
                  <a:pt x="2706" y="880"/>
                </a:lnTo>
                <a:lnTo>
                  <a:pt x="2672" y="814"/>
                </a:lnTo>
                <a:lnTo>
                  <a:pt x="2642" y="745"/>
                </a:lnTo>
                <a:lnTo>
                  <a:pt x="2614" y="675"/>
                </a:lnTo>
                <a:lnTo>
                  <a:pt x="2590" y="603"/>
                </a:lnTo>
                <a:lnTo>
                  <a:pt x="2570" y="530"/>
                </a:lnTo>
                <a:lnTo>
                  <a:pt x="2552" y="455"/>
                </a:lnTo>
                <a:lnTo>
                  <a:pt x="2539" y="379"/>
                </a:lnTo>
                <a:lnTo>
                  <a:pt x="2529" y="302"/>
                </a:lnTo>
                <a:lnTo>
                  <a:pt x="2523" y="224"/>
                </a:lnTo>
                <a:lnTo>
                  <a:pt x="2521" y="144"/>
                </a:lnTo>
                <a:lnTo>
                  <a:pt x="2522" y="108"/>
                </a:lnTo>
                <a:lnTo>
                  <a:pt x="2523" y="72"/>
                </a:lnTo>
                <a:lnTo>
                  <a:pt x="2525" y="36"/>
                </a:lnTo>
                <a:lnTo>
                  <a:pt x="2528" y="0"/>
                </a:lnTo>
                <a:lnTo>
                  <a:pt x="3" y="0"/>
                </a:lnTo>
                <a:lnTo>
                  <a:pt x="1" y="36"/>
                </a:lnTo>
                <a:lnTo>
                  <a:pt x="1" y="73"/>
                </a:lnTo>
                <a:lnTo>
                  <a:pt x="0" y="108"/>
                </a:lnTo>
                <a:lnTo>
                  <a:pt x="0" y="144"/>
                </a:lnTo>
                <a:lnTo>
                  <a:pt x="0" y="200"/>
                </a:lnTo>
                <a:lnTo>
                  <a:pt x="1" y="256"/>
                </a:lnTo>
                <a:lnTo>
                  <a:pt x="3" y="311"/>
                </a:lnTo>
                <a:lnTo>
                  <a:pt x="6" y="367"/>
                </a:lnTo>
                <a:lnTo>
                  <a:pt x="9" y="422"/>
                </a:lnTo>
                <a:lnTo>
                  <a:pt x="13" y="477"/>
                </a:lnTo>
                <a:lnTo>
                  <a:pt x="18" y="532"/>
                </a:lnTo>
                <a:lnTo>
                  <a:pt x="23" y="586"/>
                </a:lnTo>
                <a:lnTo>
                  <a:pt x="30" y="640"/>
                </a:lnTo>
                <a:lnTo>
                  <a:pt x="36" y="695"/>
                </a:lnTo>
                <a:lnTo>
                  <a:pt x="44" y="749"/>
                </a:lnTo>
                <a:lnTo>
                  <a:pt x="52" y="802"/>
                </a:lnTo>
                <a:lnTo>
                  <a:pt x="61" y="856"/>
                </a:lnTo>
                <a:lnTo>
                  <a:pt x="71" y="909"/>
                </a:lnTo>
                <a:lnTo>
                  <a:pt x="81" y="963"/>
                </a:lnTo>
                <a:lnTo>
                  <a:pt x="92" y="1015"/>
                </a:lnTo>
                <a:lnTo>
                  <a:pt x="104" y="1067"/>
                </a:lnTo>
                <a:lnTo>
                  <a:pt x="116" y="1120"/>
                </a:lnTo>
                <a:lnTo>
                  <a:pt x="130" y="1172"/>
                </a:lnTo>
                <a:lnTo>
                  <a:pt x="143" y="1223"/>
                </a:lnTo>
                <a:lnTo>
                  <a:pt x="158" y="1275"/>
                </a:lnTo>
                <a:lnTo>
                  <a:pt x="173" y="1326"/>
                </a:lnTo>
                <a:lnTo>
                  <a:pt x="188" y="1376"/>
                </a:lnTo>
                <a:lnTo>
                  <a:pt x="205" y="1428"/>
                </a:lnTo>
                <a:lnTo>
                  <a:pt x="222" y="1478"/>
                </a:lnTo>
                <a:lnTo>
                  <a:pt x="240" y="1527"/>
                </a:lnTo>
                <a:lnTo>
                  <a:pt x="258" y="1578"/>
                </a:lnTo>
                <a:lnTo>
                  <a:pt x="277" y="1627"/>
                </a:lnTo>
                <a:lnTo>
                  <a:pt x="296" y="1675"/>
                </a:lnTo>
                <a:lnTo>
                  <a:pt x="316" y="1725"/>
                </a:lnTo>
                <a:lnTo>
                  <a:pt x="337" y="1773"/>
                </a:lnTo>
                <a:lnTo>
                  <a:pt x="358" y="1821"/>
                </a:lnTo>
                <a:lnTo>
                  <a:pt x="399" y="1794"/>
                </a:lnTo>
                <a:lnTo>
                  <a:pt x="440" y="1768"/>
                </a:lnTo>
                <a:lnTo>
                  <a:pt x="483" y="1744"/>
                </a:lnTo>
                <a:lnTo>
                  <a:pt x="527" y="1722"/>
                </a:lnTo>
                <a:lnTo>
                  <a:pt x="571" y="1701"/>
                </a:lnTo>
                <a:lnTo>
                  <a:pt x="616" y="1680"/>
                </a:lnTo>
                <a:lnTo>
                  <a:pt x="662" y="1663"/>
                </a:lnTo>
                <a:lnTo>
                  <a:pt x="709" y="1647"/>
                </a:lnTo>
                <a:lnTo>
                  <a:pt x="758" y="1633"/>
                </a:lnTo>
                <a:lnTo>
                  <a:pt x="807" y="1620"/>
                </a:lnTo>
                <a:lnTo>
                  <a:pt x="856" y="1610"/>
                </a:lnTo>
                <a:lnTo>
                  <a:pt x="906" y="1601"/>
                </a:lnTo>
                <a:lnTo>
                  <a:pt x="956" y="1594"/>
                </a:lnTo>
                <a:lnTo>
                  <a:pt x="1007" y="1589"/>
                </a:lnTo>
                <a:lnTo>
                  <a:pt x="1033" y="1587"/>
                </a:lnTo>
                <a:lnTo>
                  <a:pt x="1059" y="1586"/>
                </a:lnTo>
                <a:lnTo>
                  <a:pt x="1085" y="1585"/>
                </a:lnTo>
                <a:lnTo>
                  <a:pt x="1111" y="1585"/>
                </a:lnTo>
                <a:lnTo>
                  <a:pt x="1179" y="1587"/>
                </a:lnTo>
                <a:lnTo>
                  <a:pt x="1246" y="1592"/>
                </a:lnTo>
                <a:lnTo>
                  <a:pt x="1313" y="1600"/>
                </a:lnTo>
                <a:lnTo>
                  <a:pt x="1378" y="1612"/>
                </a:lnTo>
                <a:lnTo>
                  <a:pt x="1442" y="1627"/>
                </a:lnTo>
                <a:lnTo>
                  <a:pt x="1505" y="1644"/>
                </a:lnTo>
                <a:lnTo>
                  <a:pt x="1566" y="1665"/>
                </a:lnTo>
                <a:lnTo>
                  <a:pt x="1626" y="1690"/>
                </a:lnTo>
                <a:lnTo>
                  <a:pt x="1685" y="1716"/>
                </a:lnTo>
                <a:lnTo>
                  <a:pt x="1742" y="1745"/>
                </a:lnTo>
                <a:lnTo>
                  <a:pt x="1797" y="1777"/>
                </a:lnTo>
                <a:lnTo>
                  <a:pt x="1852" y="1812"/>
                </a:lnTo>
                <a:lnTo>
                  <a:pt x="1904" y="1850"/>
                </a:lnTo>
                <a:lnTo>
                  <a:pt x="1954" y="1889"/>
                </a:lnTo>
                <a:lnTo>
                  <a:pt x="2002" y="1930"/>
                </a:lnTo>
                <a:lnTo>
                  <a:pt x="2047" y="1974"/>
                </a:lnTo>
                <a:lnTo>
                  <a:pt x="2091" y="2021"/>
                </a:lnTo>
                <a:lnTo>
                  <a:pt x="2133" y="2069"/>
                </a:lnTo>
                <a:lnTo>
                  <a:pt x="2172" y="2119"/>
                </a:lnTo>
                <a:lnTo>
                  <a:pt x="2209" y="2172"/>
                </a:lnTo>
                <a:lnTo>
                  <a:pt x="2243" y="2225"/>
                </a:lnTo>
                <a:lnTo>
                  <a:pt x="2275" y="2282"/>
                </a:lnTo>
                <a:lnTo>
                  <a:pt x="2304" y="2339"/>
                </a:lnTo>
                <a:lnTo>
                  <a:pt x="2331" y="2397"/>
                </a:lnTo>
                <a:lnTo>
                  <a:pt x="2354" y="2458"/>
                </a:lnTo>
                <a:lnTo>
                  <a:pt x="2376" y="2520"/>
                </a:lnTo>
                <a:lnTo>
                  <a:pt x="2394" y="2583"/>
                </a:lnTo>
                <a:lnTo>
                  <a:pt x="2409" y="2647"/>
                </a:lnTo>
                <a:lnTo>
                  <a:pt x="2420" y="2712"/>
                </a:lnTo>
                <a:lnTo>
                  <a:pt x="2429" y="2779"/>
                </a:lnTo>
                <a:lnTo>
                  <a:pt x="2434" y="2846"/>
                </a:lnTo>
                <a:lnTo>
                  <a:pt x="2436" y="2915"/>
                </a:lnTo>
                <a:lnTo>
                  <a:pt x="2435" y="2944"/>
                </a:lnTo>
                <a:lnTo>
                  <a:pt x="2434" y="2973"/>
                </a:lnTo>
                <a:lnTo>
                  <a:pt x="2433" y="3002"/>
                </a:lnTo>
                <a:lnTo>
                  <a:pt x="2431" y="3032"/>
                </a:lnTo>
                <a:lnTo>
                  <a:pt x="2428" y="3060"/>
                </a:lnTo>
                <a:lnTo>
                  <a:pt x="2425" y="3088"/>
                </a:lnTo>
                <a:lnTo>
                  <a:pt x="2421" y="3116"/>
                </a:lnTo>
                <a:lnTo>
                  <a:pt x="2416" y="3144"/>
                </a:lnTo>
                <a:lnTo>
                  <a:pt x="2411" y="3173"/>
                </a:lnTo>
                <a:lnTo>
                  <a:pt x="2405" y="3200"/>
                </a:lnTo>
                <a:lnTo>
                  <a:pt x="2399" y="3227"/>
                </a:lnTo>
                <a:lnTo>
                  <a:pt x="2392" y="3254"/>
                </a:lnTo>
                <a:lnTo>
                  <a:pt x="2385" y="3281"/>
                </a:lnTo>
                <a:lnTo>
                  <a:pt x="2377" y="3309"/>
                </a:lnTo>
                <a:lnTo>
                  <a:pt x="2369" y="3335"/>
                </a:lnTo>
                <a:lnTo>
                  <a:pt x="2360" y="3361"/>
                </a:lnTo>
                <a:lnTo>
                  <a:pt x="2349" y="3387"/>
                </a:lnTo>
                <a:lnTo>
                  <a:pt x="2339" y="3412"/>
                </a:lnTo>
                <a:lnTo>
                  <a:pt x="2329" y="3438"/>
                </a:lnTo>
                <a:lnTo>
                  <a:pt x="2318" y="3464"/>
                </a:lnTo>
                <a:lnTo>
                  <a:pt x="2306" y="3488"/>
                </a:lnTo>
                <a:lnTo>
                  <a:pt x="2294" y="3513"/>
                </a:lnTo>
                <a:lnTo>
                  <a:pt x="2282" y="3537"/>
                </a:lnTo>
                <a:lnTo>
                  <a:pt x="2269" y="3561"/>
                </a:lnTo>
                <a:lnTo>
                  <a:pt x="2255" y="3585"/>
                </a:lnTo>
                <a:lnTo>
                  <a:pt x="2241" y="3609"/>
                </a:lnTo>
                <a:lnTo>
                  <a:pt x="2227" y="3632"/>
                </a:lnTo>
                <a:lnTo>
                  <a:pt x="2212" y="3654"/>
                </a:lnTo>
                <a:lnTo>
                  <a:pt x="2197" y="3677"/>
                </a:lnTo>
                <a:lnTo>
                  <a:pt x="2181" y="3699"/>
                </a:lnTo>
                <a:lnTo>
                  <a:pt x="2165" y="3720"/>
                </a:lnTo>
                <a:lnTo>
                  <a:pt x="2148" y="3742"/>
                </a:lnTo>
                <a:lnTo>
                  <a:pt x="2202" y="3771"/>
                </a:lnTo>
                <a:lnTo>
                  <a:pt x="2256" y="3798"/>
                </a:lnTo>
                <a:lnTo>
                  <a:pt x="2310" y="3825"/>
                </a:lnTo>
                <a:lnTo>
                  <a:pt x="2366" y="3850"/>
                </a:lnTo>
                <a:lnTo>
                  <a:pt x="2421" y="3875"/>
                </a:lnTo>
                <a:lnTo>
                  <a:pt x="2477" y="3900"/>
                </a:lnTo>
                <a:lnTo>
                  <a:pt x="2533" y="3924"/>
                </a:lnTo>
                <a:lnTo>
                  <a:pt x="2590" y="3946"/>
                </a:lnTo>
                <a:lnTo>
                  <a:pt x="2647" y="3968"/>
                </a:lnTo>
                <a:lnTo>
                  <a:pt x="2704" y="3989"/>
                </a:lnTo>
                <a:lnTo>
                  <a:pt x="2762" y="4008"/>
                </a:lnTo>
                <a:lnTo>
                  <a:pt x="2820" y="4028"/>
                </a:lnTo>
                <a:lnTo>
                  <a:pt x="2879" y="4047"/>
                </a:lnTo>
                <a:lnTo>
                  <a:pt x="2938" y="4064"/>
                </a:lnTo>
                <a:lnTo>
                  <a:pt x="2998" y="4081"/>
                </a:lnTo>
                <a:lnTo>
                  <a:pt x="3057" y="4096"/>
                </a:lnTo>
                <a:lnTo>
                  <a:pt x="3117" y="4111"/>
                </a:lnTo>
                <a:lnTo>
                  <a:pt x="3178" y="4125"/>
                </a:lnTo>
                <a:lnTo>
                  <a:pt x="3238" y="4138"/>
                </a:lnTo>
                <a:lnTo>
                  <a:pt x="3300" y="4150"/>
                </a:lnTo>
                <a:lnTo>
                  <a:pt x="3361" y="4161"/>
                </a:lnTo>
                <a:lnTo>
                  <a:pt x="3424" y="4171"/>
                </a:lnTo>
                <a:lnTo>
                  <a:pt x="3486" y="4180"/>
                </a:lnTo>
                <a:lnTo>
                  <a:pt x="3548" y="4190"/>
                </a:lnTo>
                <a:lnTo>
                  <a:pt x="3610" y="4197"/>
                </a:lnTo>
                <a:lnTo>
                  <a:pt x="3673" y="4203"/>
                </a:lnTo>
                <a:lnTo>
                  <a:pt x="3736" y="4209"/>
                </a:lnTo>
                <a:lnTo>
                  <a:pt x="3800" y="4213"/>
                </a:lnTo>
                <a:lnTo>
                  <a:pt x="3864" y="4217"/>
                </a:lnTo>
                <a:lnTo>
                  <a:pt x="3928" y="4219"/>
                </a:lnTo>
                <a:lnTo>
                  <a:pt x="3993" y="4221"/>
                </a:lnTo>
                <a:lnTo>
                  <a:pt x="4057" y="4221"/>
                </a:lnTo>
                <a:lnTo>
                  <a:pt x="4078" y="4221"/>
                </a:lnTo>
                <a:lnTo>
                  <a:pt x="4099" y="4221"/>
                </a:lnTo>
                <a:lnTo>
                  <a:pt x="4119" y="4221"/>
                </a:lnTo>
                <a:lnTo>
                  <a:pt x="4140" y="422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058CC-39EB-11D8-9391-E67D4550C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8" y="1765004"/>
            <a:ext cx="5150633" cy="188196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Cover Title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D0344793-1DE8-9DC4-EA46-7417152D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58" y="4174066"/>
            <a:ext cx="3801999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sz="1800">
                <a:solidFill>
                  <a:srgbClr val="D5FFF3"/>
                </a:solidFill>
              </a:defRPr>
            </a:lvl1pPr>
          </a:lstStyle>
          <a:p>
            <a:r>
              <a:rPr lang="en-GB"/>
              <a:t>Author Name / 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7EFDDC3-1D3C-D02A-CE4D-51AB60163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sp>
        <p:nvSpPr>
          <p:cNvPr id="10" name="Полилиния 53">
            <a:extLst>
              <a:ext uri="{FF2B5EF4-FFF2-40B4-BE49-F238E27FC236}">
                <a16:creationId xmlns:a16="http://schemas.microsoft.com/office/drawing/2014/main" id="{F7FC40DF-B977-E97C-4017-0C177E1498DF}"/>
              </a:ext>
            </a:extLst>
          </p:cNvPr>
          <p:cNvSpPr/>
          <p:nvPr/>
        </p:nvSpPr>
        <p:spPr>
          <a:xfrm>
            <a:off x="9681212" y="0"/>
            <a:ext cx="2535716" cy="2582562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Полилиния 53">
            <a:extLst>
              <a:ext uri="{FF2B5EF4-FFF2-40B4-BE49-F238E27FC236}">
                <a16:creationId xmlns:a16="http://schemas.microsoft.com/office/drawing/2014/main" id="{9A90D665-A809-94F4-FECC-05BF5EABF197}"/>
              </a:ext>
            </a:extLst>
          </p:cNvPr>
          <p:cNvSpPr/>
          <p:nvPr/>
        </p:nvSpPr>
        <p:spPr>
          <a:xfrm>
            <a:off x="9119074" y="0"/>
            <a:ext cx="3072926" cy="3126176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bg2"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Полилиния 37">
            <a:extLst>
              <a:ext uri="{FF2B5EF4-FFF2-40B4-BE49-F238E27FC236}">
                <a16:creationId xmlns:a16="http://schemas.microsoft.com/office/drawing/2014/main" id="{AF82C6A8-E366-6C64-92D0-69B6662E54D4}"/>
              </a:ext>
            </a:extLst>
          </p:cNvPr>
          <p:cNvSpPr/>
          <p:nvPr userDrawn="1"/>
        </p:nvSpPr>
        <p:spPr>
          <a:xfrm>
            <a:off x="4799608" y="3672126"/>
            <a:ext cx="3801999" cy="3185874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38CC57E-2082-ED10-F8AD-2060B55C62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sp>
        <p:nvSpPr>
          <p:cNvPr id="12" name="Полилиния 53">
            <a:extLst>
              <a:ext uri="{FF2B5EF4-FFF2-40B4-BE49-F238E27FC236}">
                <a16:creationId xmlns:a16="http://schemas.microsoft.com/office/drawing/2014/main" id="{179752E7-E9A3-042F-9714-E7675BC5D135}"/>
              </a:ext>
            </a:extLst>
          </p:cNvPr>
          <p:cNvSpPr/>
          <p:nvPr userDrawn="1"/>
        </p:nvSpPr>
        <p:spPr>
          <a:xfrm>
            <a:off x="9681212" y="0"/>
            <a:ext cx="2535716" cy="2582562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Полилиния 53">
            <a:extLst>
              <a:ext uri="{FF2B5EF4-FFF2-40B4-BE49-F238E27FC236}">
                <a16:creationId xmlns:a16="http://schemas.microsoft.com/office/drawing/2014/main" id="{214469C5-1B3A-33A4-8CF5-6C88945C1F87}"/>
              </a:ext>
            </a:extLst>
          </p:cNvPr>
          <p:cNvSpPr/>
          <p:nvPr userDrawn="1"/>
        </p:nvSpPr>
        <p:spPr>
          <a:xfrm>
            <a:off x="9119074" y="0"/>
            <a:ext cx="3072926" cy="3126176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bg2"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11404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v6">
    <p:bg>
      <p:bgPr>
        <a:solidFill>
          <a:srgbClr val="003C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58824BA-4ACA-71E4-0BE7-B78ED02AFF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2745" y="1148860"/>
            <a:ext cx="4941923" cy="152746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End slide</a:t>
            </a:r>
          </a:p>
        </p:txBody>
      </p:sp>
      <p:sp>
        <p:nvSpPr>
          <p:cNvPr id="12" name="Title Placeholder 7">
            <a:extLst>
              <a:ext uri="{FF2B5EF4-FFF2-40B4-BE49-F238E27FC236}">
                <a16:creationId xmlns:a16="http://schemas.microsoft.com/office/drawing/2014/main" id="{5DCF762B-18DE-830A-E9F6-A5BC65AD6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745" y="2965261"/>
            <a:ext cx="5092997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rgbClr val="AAE4EF"/>
                </a:solidFill>
              </a:defRPr>
            </a:lvl1pPr>
          </a:lstStyle>
          <a:p>
            <a:r>
              <a:rPr lang="en-GB"/>
              <a:t>www.proforest.net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904117-8A12-2609-1109-1D6258F93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8716" y="5768981"/>
            <a:ext cx="2456501" cy="661170"/>
          </a:xfrm>
          <a:prstGeom prst="rect">
            <a:avLst/>
          </a:prstGeom>
        </p:spPr>
      </p:pic>
      <p:sp>
        <p:nvSpPr>
          <p:cNvPr id="14" name="Circle Picture">
            <a:extLst>
              <a:ext uri="{FF2B5EF4-FFF2-40B4-BE49-F238E27FC236}">
                <a16:creationId xmlns:a16="http://schemas.microsoft.com/office/drawing/2014/main" id="{64F78BC0-55A7-4108-17A4-90963E958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04440" y="1664711"/>
            <a:ext cx="3167584" cy="3185875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E59E997-DFEE-ABE1-0785-CF773C578F8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9817" y="1603403"/>
            <a:ext cx="5226050" cy="5284414"/>
          </a:xfrm>
          <a:custGeom>
            <a:avLst/>
            <a:gdLst>
              <a:gd name="connsiteX0" fmla="*/ 0 w 5226050"/>
              <a:gd name="connsiteY0" fmla="*/ 0 h 5284414"/>
              <a:gd name="connsiteX1" fmla="*/ 2491046 w 5226050"/>
              <a:gd name="connsiteY1" fmla="*/ 630756 h 5284414"/>
              <a:gd name="connsiteX2" fmla="*/ 2497952 w 5226050"/>
              <a:gd name="connsiteY2" fmla="*/ 634727 h 5284414"/>
              <a:gd name="connsiteX3" fmla="*/ 2424084 w 5226050"/>
              <a:gd name="connsiteY3" fmla="*/ 733511 h 5284414"/>
              <a:gd name="connsiteX4" fmla="*/ 2139950 w 5226050"/>
              <a:gd name="connsiteY4" fmla="*/ 1663701 h 5284414"/>
              <a:gd name="connsiteX5" fmla="*/ 3803650 w 5226050"/>
              <a:gd name="connsiteY5" fmla="*/ 3327400 h 5284414"/>
              <a:gd name="connsiteX6" fmla="*/ 4733841 w 5226050"/>
              <a:gd name="connsiteY6" fmla="*/ 3043266 h 5284414"/>
              <a:gd name="connsiteX7" fmla="*/ 4744568 w 5226050"/>
              <a:gd name="connsiteY7" fmla="*/ 3035245 h 5284414"/>
              <a:gd name="connsiteX8" fmla="*/ 4815361 w 5226050"/>
              <a:gd name="connsiteY8" fmla="*/ 3191836 h 5284414"/>
              <a:gd name="connsiteX9" fmla="*/ 5226050 w 5226050"/>
              <a:gd name="connsiteY9" fmla="*/ 5226050 h 5284414"/>
              <a:gd name="connsiteX10" fmla="*/ 5224574 w 5226050"/>
              <a:gd name="connsiteY10" fmla="*/ 5284414 h 5284414"/>
              <a:gd name="connsiteX11" fmla="*/ 2060686 w 5226050"/>
              <a:gd name="connsiteY11" fmla="*/ 5284414 h 5284414"/>
              <a:gd name="connsiteX12" fmla="*/ 2063750 w 5226050"/>
              <a:gd name="connsiteY12" fmla="*/ 5219700 h 5284414"/>
              <a:gd name="connsiteX13" fmla="*/ 205306 w 5226050"/>
              <a:gd name="connsiteY13" fmla="*/ 3160288 h 5284414"/>
              <a:gd name="connsiteX14" fmla="*/ 0 w 5226050"/>
              <a:gd name="connsiteY14" fmla="*/ 3149921 h 528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26050" h="5284414">
                <a:moveTo>
                  <a:pt x="0" y="0"/>
                </a:moveTo>
                <a:cubicBezTo>
                  <a:pt x="901959" y="0"/>
                  <a:pt x="1750550" y="228495"/>
                  <a:pt x="2491046" y="630756"/>
                </a:cubicBezTo>
                <a:lnTo>
                  <a:pt x="2497952" y="634727"/>
                </a:lnTo>
                <a:lnTo>
                  <a:pt x="2424084" y="733511"/>
                </a:lnTo>
                <a:cubicBezTo>
                  <a:pt x="2244697" y="999038"/>
                  <a:pt x="2139950" y="1319138"/>
                  <a:pt x="2139950" y="1663701"/>
                </a:cubicBezTo>
                <a:cubicBezTo>
                  <a:pt x="2139950" y="2582536"/>
                  <a:pt x="2884814" y="3327400"/>
                  <a:pt x="3803650" y="3327400"/>
                </a:cubicBezTo>
                <a:cubicBezTo>
                  <a:pt x="4148214" y="3327400"/>
                  <a:pt x="4468312" y="3222654"/>
                  <a:pt x="4733841" y="3043266"/>
                </a:cubicBezTo>
                <a:lnTo>
                  <a:pt x="4744568" y="3035245"/>
                </a:lnTo>
                <a:lnTo>
                  <a:pt x="4815361" y="3191836"/>
                </a:lnTo>
                <a:cubicBezTo>
                  <a:pt x="5079814" y="3817072"/>
                  <a:pt x="5226050" y="4504483"/>
                  <a:pt x="5226050" y="5226050"/>
                </a:cubicBezTo>
                <a:lnTo>
                  <a:pt x="5224574" y="5284414"/>
                </a:lnTo>
                <a:lnTo>
                  <a:pt x="2060686" y="5284414"/>
                </a:lnTo>
                <a:lnTo>
                  <a:pt x="2063750" y="5219700"/>
                </a:lnTo>
                <a:cubicBezTo>
                  <a:pt x="2063750" y="4147871"/>
                  <a:pt x="1249167" y="3266298"/>
                  <a:pt x="205306" y="3160288"/>
                </a:cubicBezTo>
                <a:lnTo>
                  <a:pt x="0" y="31499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0" name="Small Circle">
            <a:extLst>
              <a:ext uri="{FF2B5EF4-FFF2-40B4-BE49-F238E27FC236}">
                <a16:creationId xmlns:a16="http://schemas.microsoft.com/office/drawing/2014/main" id="{F7FC40DF-B977-E97C-4017-0C177E1498DF}"/>
              </a:ext>
            </a:extLst>
          </p:cNvPr>
          <p:cNvSpPr/>
          <p:nvPr userDrawn="1"/>
        </p:nvSpPr>
        <p:spPr>
          <a:xfrm rot="10800000">
            <a:off x="-7880" y="4713108"/>
            <a:ext cx="2105984" cy="2144891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Big Circle">
            <a:extLst>
              <a:ext uri="{FF2B5EF4-FFF2-40B4-BE49-F238E27FC236}">
                <a16:creationId xmlns:a16="http://schemas.microsoft.com/office/drawing/2014/main" id="{10A7A226-D883-7016-FF8D-85217947B110}"/>
              </a:ext>
            </a:extLst>
          </p:cNvPr>
          <p:cNvSpPr/>
          <p:nvPr userDrawn="1"/>
        </p:nvSpPr>
        <p:spPr>
          <a:xfrm rot="10800000">
            <a:off x="-7880" y="4261622"/>
            <a:ext cx="2552152" cy="2596378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accent3"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95503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v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58824BA-4ACA-71E4-0BE7-B78ED02AFF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2745" y="1148860"/>
            <a:ext cx="4941923" cy="152746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End slide</a:t>
            </a:r>
          </a:p>
        </p:txBody>
      </p:sp>
      <p:sp>
        <p:nvSpPr>
          <p:cNvPr id="12" name="Title Placeholder 7">
            <a:extLst>
              <a:ext uri="{FF2B5EF4-FFF2-40B4-BE49-F238E27FC236}">
                <a16:creationId xmlns:a16="http://schemas.microsoft.com/office/drawing/2014/main" id="{5DCF762B-18DE-830A-E9F6-A5BC65AD6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745" y="2965261"/>
            <a:ext cx="5092997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www.proforest.net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904117-8A12-2609-1109-1D6258F93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8716" y="5768981"/>
            <a:ext cx="2456501" cy="661170"/>
          </a:xfrm>
          <a:prstGeom prst="rect">
            <a:avLst/>
          </a:prstGeom>
        </p:spPr>
      </p:pic>
      <p:sp>
        <p:nvSpPr>
          <p:cNvPr id="14" name="Circle picture">
            <a:extLst>
              <a:ext uri="{FF2B5EF4-FFF2-40B4-BE49-F238E27FC236}">
                <a16:creationId xmlns:a16="http://schemas.microsoft.com/office/drawing/2014/main" id="{64F78BC0-55A7-4108-17A4-90963E958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04440" y="1664711"/>
            <a:ext cx="3167584" cy="3185875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1B3EF4-7291-1DFA-6FEE-156DF34175B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9817" y="1603403"/>
            <a:ext cx="5226050" cy="5284414"/>
          </a:xfrm>
          <a:custGeom>
            <a:avLst/>
            <a:gdLst>
              <a:gd name="connsiteX0" fmla="*/ 0 w 5226050"/>
              <a:gd name="connsiteY0" fmla="*/ 0 h 5284414"/>
              <a:gd name="connsiteX1" fmla="*/ 2491046 w 5226050"/>
              <a:gd name="connsiteY1" fmla="*/ 630756 h 5284414"/>
              <a:gd name="connsiteX2" fmla="*/ 2497952 w 5226050"/>
              <a:gd name="connsiteY2" fmla="*/ 634727 h 5284414"/>
              <a:gd name="connsiteX3" fmla="*/ 2424084 w 5226050"/>
              <a:gd name="connsiteY3" fmla="*/ 733511 h 5284414"/>
              <a:gd name="connsiteX4" fmla="*/ 2139950 w 5226050"/>
              <a:gd name="connsiteY4" fmla="*/ 1663701 h 5284414"/>
              <a:gd name="connsiteX5" fmla="*/ 3803650 w 5226050"/>
              <a:gd name="connsiteY5" fmla="*/ 3327400 h 5284414"/>
              <a:gd name="connsiteX6" fmla="*/ 4733841 w 5226050"/>
              <a:gd name="connsiteY6" fmla="*/ 3043266 h 5284414"/>
              <a:gd name="connsiteX7" fmla="*/ 4744568 w 5226050"/>
              <a:gd name="connsiteY7" fmla="*/ 3035245 h 5284414"/>
              <a:gd name="connsiteX8" fmla="*/ 4815361 w 5226050"/>
              <a:gd name="connsiteY8" fmla="*/ 3191836 h 5284414"/>
              <a:gd name="connsiteX9" fmla="*/ 5226050 w 5226050"/>
              <a:gd name="connsiteY9" fmla="*/ 5226050 h 5284414"/>
              <a:gd name="connsiteX10" fmla="*/ 5224574 w 5226050"/>
              <a:gd name="connsiteY10" fmla="*/ 5284414 h 5284414"/>
              <a:gd name="connsiteX11" fmla="*/ 2060686 w 5226050"/>
              <a:gd name="connsiteY11" fmla="*/ 5284414 h 5284414"/>
              <a:gd name="connsiteX12" fmla="*/ 2063750 w 5226050"/>
              <a:gd name="connsiteY12" fmla="*/ 5219700 h 5284414"/>
              <a:gd name="connsiteX13" fmla="*/ 205306 w 5226050"/>
              <a:gd name="connsiteY13" fmla="*/ 3160288 h 5284414"/>
              <a:gd name="connsiteX14" fmla="*/ 0 w 5226050"/>
              <a:gd name="connsiteY14" fmla="*/ 3149921 h 528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26050" h="5284414">
                <a:moveTo>
                  <a:pt x="0" y="0"/>
                </a:moveTo>
                <a:cubicBezTo>
                  <a:pt x="901959" y="0"/>
                  <a:pt x="1750550" y="228495"/>
                  <a:pt x="2491046" y="630756"/>
                </a:cubicBezTo>
                <a:lnTo>
                  <a:pt x="2497952" y="634727"/>
                </a:lnTo>
                <a:lnTo>
                  <a:pt x="2424084" y="733511"/>
                </a:lnTo>
                <a:cubicBezTo>
                  <a:pt x="2244697" y="999038"/>
                  <a:pt x="2139950" y="1319138"/>
                  <a:pt x="2139950" y="1663701"/>
                </a:cubicBezTo>
                <a:cubicBezTo>
                  <a:pt x="2139950" y="2582536"/>
                  <a:pt x="2884814" y="3327400"/>
                  <a:pt x="3803650" y="3327400"/>
                </a:cubicBezTo>
                <a:cubicBezTo>
                  <a:pt x="4148214" y="3327400"/>
                  <a:pt x="4468312" y="3222654"/>
                  <a:pt x="4733841" y="3043266"/>
                </a:cubicBezTo>
                <a:lnTo>
                  <a:pt x="4744568" y="3035245"/>
                </a:lnTo>
                <a:lnTo>
                  <a:pt x="4815361" y="3191836"/>
                </a:lnTo>
                <a:cubicBezTo>
                  <a:pt x="5079814" y="3817072"/>
                  <a:pt x="5226050" y="4504483"/>
                  <a:pt x="5226050" y="5226050"/>
                </a:cubicBezTo>
                <a:lnTo>
                  <a:pt x="5224574" y="5284414"/>
                </a:lnTo>
                <a:lnTo>
                  <a:pt x="2060686" y="5284414"/>
                </a:lnTo>
                <a:lnTo>
                  <a:pt x="2063750" y="5219700"/>
                </a:lnTo>
                <a:cubicBezTo>
                  <a:pt x="2063750" y="4147871"/>
                  <a:pt x="1249167" y="3266298"/>
                  <a:pt x="205306" y="3160288"/>
                </a:cubicBezTo>
                <a:lnTo>
                  <a:pt x="0" y="31499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0" name="Small circle">
            <a:extLst>
              <a:ext uri="{FF2B5EF4-FFF2-40B4-BE49-F238E27FC236}">
                <a16:creationId xmlns:a16="http://schemas.microsoft.com/office/drawing/2014/main" id="{F7FC40DF-B977-E97C-4017-0C177E1498DF}"/>
              </a:ext>
            </a:extLst>
          </p:cNvPr>
          <p:cNvSpPr/>
          <p:nvPr userDrawn="1"/>
        </p:nvSpPr>
        <p:spPr>
          <a:xfrm rot="10800000">
            <a:off x="-7880" y="4713108"/>
            <a:ext cx="2105984" cy="2144891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Bigger circle">
            <a:extLst>
              <a:ext uri="{FF2B5EF4-FFF2-40B4-BE49-F238E27FC236}">
                <a16:creationId xmlns:a16="http://schemas.microsoft.com/office/drawing/2014/main" id="{EA723186-25C9-FA51-CDEC-45966F460903}"/>
              </a:ext>
            </a:extLst>
          </p:cNvPr>
          <p:cNvSpPr/>
          <p:nvPr userDrawn="1"/>
        </p:nvSpPr>
        <p:spPr>
          <a:xfrm rot="10800000">
            <a:off x="-7882" y="4261622"/>
            <a:ext cx="2552152" cy="2596378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tx2"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53770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/>
          <p:cNvSpPr>
            <a:spLocks noGrp="1"/>
          </p:cNvSpPr>
          <p:nvPr>
            <p:ph type="pic" sz="quarter" idx="16" hasCustomPrompt="1"/>
          </p:nvPr>
        </p:nvSpPr>
        <p:spPr>
          <a:xfrm>
            <a:off x="5730048" y="2471895"/>
            <a:ext cx="3813938" cy="3835961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Freeform 7"/>
          <p:cNvSpPr>
            <a:spLocks noGrp="1"/>
          </p:cNvSpPr>
          <p:nvPr>
            <p:ph type="pic" sz="quarter" idx="10"/>
          </p:nvPr>
        </p:nvSpPr>
        <p:spPr bwMode="auto">
          <a:xfrm>
            <a:off x="5963706" y="0"/>
            <a:ext cx="6240994" cy="6360607"/>
          </a:xfrm>
          <a:custGeom>
            <a:avLst/>
            <a:gdLst>
              <a:gd name="T0" fmla="*/ 4099 w 4140"/>
              <a:gd name="T1" fmla="*/ 1686 h 4221"/>
              <a:gd name="T2" fmla="*/ 3899 w 4140"/>
              <a:gd name="T3" fmla="*/ 1679 h 4221"/>
              <a:gd name="T4" fmla="*/ 3600 w 4140"/>
              <a:gd name="T5" fmla="*/ 1618 h 4221"/>
              <a:gd name="T6" fmla="*/ 3325 w 4140"/>
              <a:gd name="T7" fmla="*/ 1501 h 4221"/>
              <a:gd name="T8" fmla="*/ 3080 w 4140"/>
              <a:gd name="T9" fmla="*/ 1335 h 4221"/>
              <a:gd name="T10" fmla="*/ 2871 w 4140"/>
              <a:gd name="T11" fmla="*/ 1126 h 4221"/>
              <a:gd name="T12" fmla="*/ 2706 w 4140"/>
              <a:gd name="T13" fmla="*/ 880 h 4221"/>
              <a:gd name="T14" fmla="*/ 2590 w 4140"/>
              <a:gd name="T15" fmla="*/ 603 h 4221"/>
              <a:gd name="T16" fmla="*/ 2529 w 4140"/>
              <a:gd name="T17" fmla="*/ 302 h 4221"/>
              <a:gd name="T18" fmla="*/ 2523 w 4140"/>
              <a:gd name="T19" fmla="*/ 72 h 4221"/>
              <a:gd name="T20" fmla="*/ 1 w 4140"/>
              <a:gd name="T21" fmla="*/ 36 h 4221"/>
              <a:gd name="T22" fmla="*/ 0 w 4140"/>
              <a:gd name="T23" fmla="*/ 200 h 4221"/>
              <a:gd name="T24" fmla="*/ 9 w 4140"/>
              <a:gd name="T25" fmla="*/ 422 h 4221"/>
              <a:gd name="T26" fmla="*/ 30 w 4140"/>
              <a:gd name="T27" fmla="*/ 640 h 4221"/>
              <a:gd name="T28" fmla="*/ 61 w 4140"/>
              <a:gd name="T29" fmla="*/ 856 h 4221"/>
              <a:gd name="T30" fmla="*/ 104 w 4140"/>
              <a:gd name="T31" fmla="*/ 1067 h 4221"/>
              <a:gd name="T32" fmla="*/ 158 w 4140"/>
              <a:gd name="T33" fmla="*/ 1275 h 4221"/>
              <a:gd name="T34" fmla="*/ 222 w 4140"/>
              <a:gd name="T35" fmla="*/ 1478 h 4221"/>
              <a:gd name="T36" fmla="*/ 296 w 4140"/>
              <a:gd name="T37" fmla="*/ 1675 h 4221"/>
              <a:gd name="T38" fmla="*/ 399 w 4140"/>
              <a:gd name="T39" fmla="*/ 1794 h 4221"/>
              <a:gd name="T40" fmla="*/ 571 w 4140"/>
              <a:gd name="T41" fmla="*/ 1701 h 4221"/>
              <a:gd name="T42" fmla="*/ 758 w 4140"/>
              <a:gd name="T43" fmla="*/ 1633 h 4221"/>
              <a:gd name="T44" fmla="*/ 956 w 4140"/>
              <a:gd name="T45" fmla="*/ 1594 h 4221"/>
              <a:gd name="T46" fmla="*/ 1085 w 4140"/>
              <a:gd name="T47" fmla="*/ 1585 h 4221"/>
              <a:gd name="T48" fmla="*/ 1313 w 4140"/>
              <a:gd name="T49" fmla="*/ 1600 h 4221"/>
              <a:gd name="T50" fmla="*/ 1566 w 4140"/>
              <a:gd name="T51" fmla="*/ 1665 h 4221"/>
              <a:gd name="T52" fmla="*/ 1797 w 4140"/>
              <a:gd name="T53" fmla="*/ 1777 h 4221"/>
              <a:gd name="T54" fmla="*/ 2002 w 4140"/>
              <a:gd name="T55" fmla="*/ 1930 h 4221"/>
              <a:gd name="T56" fmla="*/ 2172 w 4140"/>
              <a:gd name="T57" fmla="*/ 2119 h 4221"/>
              <a:gd name="T58" fmla="*/ 2304 w 4140"/>
              <a:gd name="T59" fmla="*/ 2339 h 4221"/>
              <a:gd name="T60" fmla="*/ 2394 w 4140"/>
              <a:gd name="T61" fmla="*/ 2583 h 4221"/>
              <a:gd name="T62" fmla="*/ 2434 w 4140"/>
              <a:gd name="T63" fmla="*/ 2846 h 4221"/>
              <a:gd name="T64" fmla="*/ 2433 w 4140"/>
              <a:gd name="T65" fmla="*/ 3002 h 4221"/>
              <a:gd name="T66" fmla="*/ 2421 w 4140"/>
              <a:gd name="T67" fmla="*/ 3116 h 4221"/>
              <a:gd name="T68" fmla="*/ 2399 w 4140"/>
              <a:gd name="T69" fmla="*/ 3227 h 4221"/>
              <a:gd name="T70" fmla="*/ 2369 w 4140"/>
              <a:gd name="T71" fmla="*/ 3335 h 4221"/>
              <a:gd name="T72" fmla="*/ 2329 w 4140"/>
              <a:gd name="T73" fmla="*/ 3438 h 4221"/>
              <a:gd name="T74" fmla="*/ 2282 w 4140"/>
              <a:gd name="T75" fmla="*/ 3537 h 4221"/>
              <a:gd name="T76" fmla="*/ 2227 w 4140"/>
              <a:gd name="T77" fmla="*/ 3632 h 4221"/>
              <a:gd name="T78" fmla="*/ 2165 w 4140"/>
              <a:gd name="T79" fmla="*/ 3720 h 4221"/>
              <a:gd name="T80" fmla="*/ 2310 w 4140"/>
              <a:gd name="T81" fmla="*/ 3825 h 4221"/>
              <a:gd name="T82" fmla="*/ 2533 w 4140"/>
              <a:gd name="T83" fmla="*/ 3924 h 4221"/>
              <a:gd name="T84" fmla="*/ 2762 w 4140"/>
              <a:gd name="T85" fmla="*/ 4008 h 4221"/>
              <a:gd name="T86" fmla="*/ 2998 w 4140"/>
              <a:gd name="T87" fmla="*/ 4081 h 4221"/>
              <a:gd name="T88" fmla="*/ 3238 w 4140"/>
              <a:gd name="T89" fmla="*/ 4138 h 4221"/>
              <a:gd name="T90" fmla="*/ 3486 w 4140"/>
              <a:gd name="T91" fmla="*/ 4180 h 4221"/>
              <a:gd name="T92" fmla="*/ 3736 w 4140"/>
              <a:gd name="T93" fmla="*/ 4209 h 4221"/>
              <a:gd name="T94" fmla="*/ 3993 w 4140"/>
              <a:gd name="T95" fmla="*/ 4221 h 4221"/>
              <a:gd name="T96" fmla="*/ 4119 w 4140"/>
              <a:gd name="T97" fmla="*/ 4221 h 4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40" h="4221">
                <a:moveTo>
                  <a:pt x="4140" y="4220"/>
                </a:moveTo>
                <a:lnTo>
                  <a:pt x="4140" y="1685"/>
                </a:lnTo>
                <a:lnTo>
                  <a:pt x="4120" y="1686"/>
                </a:lnTo>
                <a:lnTo>
                  <a:pt x="4099" y="1686"/>
                </a:lnTo>
                <a:lnTo>
                  <a:pt x="4078" y="1687"/>
                </a:lnTo>
                <a:lnTo>
                  <a:pt x="4057" y="1687"/>
                </a:lnTo>
                <a:lnTo>
                  <a:pt x="3978" y="1685"/>
                </a:lnTo>
                <a:lnTo>
                  <a:pt x="3899" y="1679"/>
                </a:lnTo>
                <a:lnTo>
                  <a:pt x="3823" y="1669"/>
                </a:lnTo>
                <a:lnTo>
                  <a:pt x="3747" y="1656"/>
                </a:lnTo>
                <a:lnTo>
                  <a:pt x="3673" y="1639"/>
                </a:lnTo>
                <a:lnTo>
                  <a:pt x="3600" y="1618"/>
                </a:lnTo>
                <a:lnTo>
                  <a:pt x="3529" y="1594"/>
                </a:lnTo>
                <a:lnTo>
                  <a:pt x="3460" y="1566"/>
                </a:lnTo>
                <a:lnTo>
                  <a:pt x="3391" y="1535"/>
                </a:lnTo>
                <a:lnTo>
                  <a:pt x="3325" y="1501"/>
                </a:lnTo>
                <a:lnTo>
                  <a:pt x="3260" y="1464"/>
                </a:lnTo>
                <a:lnTo>
                  <a:pt x="3198" y="1424"/>
                </a:lnTo>
                <a:lnTo>
                  <a:pt x="3138" y="1380"/>
                </a:lnTo>
                <a:lnTo>
                  <a:pt x="3080" y="1335"/>
                </a:lnTo>
                <a:lnTo>
                  <a:pt x="3025" y="1287"/>
                </a:lnTo>
                <a:lnTo>
                  <a:pt x="2971" y="1235"/>
                </a:lnTo>
                <a:lnTo>
                  <a:pt x="2921" y="1182"/>
                </a:lnTo>
                <a:lnTo>
                  <a:pt x="2871" y="1126"/>
                </a:lnTo>
                <a:lnTo>
                  <a:pt x="2826" y="1067"/>
                </a:lnTo>
                <a:lnTo>
                  <a:pt x="2783" y="1007"/>
                </a:lnTo>
                <a:lnTo>
                  <a:pt x="2743" y="944"/>
                </a:lnTo>
                <a:lnTo>
                  <a:pt x="2706" y="880"/>
                </a:lnTo>
                <a:lnTo>
                  <a:pt x="2672" y="814"/>
                </a:lnTo>
                <a:lnTo>
                  <a:pt x="2642" y="745"/>
                </a:lnTo>
                <a:lnTo>
                  <a:pt x="2614" y="675"/>
                </a:lnTo>
                <a:lnTo>
                  <a:pt x="2590" y="603"/>
                </a:lnTo>
                <a:lnTo>
                  <a:pt x="2570" y="530"/>
                </a:lnTo>
                <a:lnTo>
                  <a:pt x="2552" y="455"/>
                </a:lnTo>
                <a:lnTo>
                  <a:pt x="2539" y="379"/>
                </a:lnTo>
                <a:lnTo>
                  <a:pt x="2529" y="302"/>
                </a:lnTo>
                <a:lnTo>
                  <a:pt x="2523" y="224"/>
                </a:lnTo>
                <a:lnTo>
                  <a:pt x="2521" y="144"/>
                </a:lnTo>
                <a:lnTo>
                  <a:pt x="2522" y="108"/>
                </a:lnTo>
                <a:lnTo>
                  <a:pt x="2523" y="72"/>
                </a:lnTo>
                <a:lnTo>
                  <a:pt x="2525" y="36"/>
                </a:lnTo>
                <a:lnTo>
                  <a:pt x="2528" y="0"/>
                </a:lnTo>
                <a:lnTo>
                  <a:pt x="3" y="0"/>
                </a:lnTo>
                <a:lnTo>
                  <a:pt x="1" y="36"/>
                </a:lnTo>
                <a:lnTo>
                  <a:pt x="1" y="73"/>
                </a:lnTo>
                <a:lnTo>
                  <a:pt x="0" y="108"/>
                </a:lnTo>
                <a:lnTo>
                  <a:pt x="0" y="144"/>
                </a:lnTo>
                <a:lnTo>
                  <a:pt x="0" y="200"/>
                </a:lnTo>
                <a:lnTo>
                  <a:pt x="1" y="256"/>
                </a:lnTo>
                <a:lnTo>
                  <a:pt x="3" y="311"/>
                </a:lnTo>
                <a:lnTo>
                  <a:pt x="6" y="367"/>
                </a:lnTo>
                <a:lnTo>
                  <a:pt x="9" y="422"/>
                </a:lnTo>
                <a:lnTo>
                  <a:pt x="13" y="477"/>
                </a:lnTo>
                <a:lnTo>
                  <a:pt x="18" y="532"/>
                </a:lnTo>
                <a:lnTo>
                  <a:pt x="23" y="586"/>
                </a:lnTo>
                <a:lnTo>
                  <a:pt x="30" y="640"/>
                </a:lnTo>
                <a:lnTo>
                  <a:pt x="36" y="695"/>
                </a:lnTo>
                <a:lnTo>
                  <a:pt x="44" y="749"/>
                </a:lnTo>
                <a:lnTo>
                  <a:pt x="52" y="802"/>
                </a:lnTo>
                <a:lnTo>
                  <a:pt x="61" y="856"/>
                </a:lnTo>
                <a:lnTo>
                  <a:pt x="71" y="909"/>
                </a:lnTo>
                <a:lnTo>
                  <a:pt x="81" y="963"/>
                </a:lnTo>
                <a:lnTo>
                  <a:pt x="92" y="1015"/>
                </a:lnTo>
                <a:lnTo>
                  <a:pt x="104" y="1067"/>
                </a:lnTo>
                <a:lnTo>
                  <a:pt x="116" y="1120"/>
                </a:lnTo>
                <a:lnTo>
                  <a:pt x="130" y="1172"/>
                </a:lnTo>
                <a:lnTo>
                  <a:pt x="143" y="1223"/>
                </a:lnTo>
                <a:lnTo>
                  <a:pt x="158" y="1275"/>
                </a:lnTo>
                <a:lnTo>
                  <a:pt x="173" y="1326"/>
                </a:lnTo>
                <a:lnTo>
                  <a:pt x="188" y="1376"/>
                </a:lnTo>
                <a:lnTo>
                  <a:pt x="205" y="1428"/>
                </a:lnTo>
                <a:lnTo>
                  <a:pt x="222" y="1478"/>
                </a:lnTo>
                <a:lnTo>
                  <a:pt x="240" y="1527"/>
                </a:lnTo>
                <a:lnTo>
                  <a:pt x="258" y="1578"/>
                </a:lnTo>
                <a:lnTo>
                  <a:pt x="277" y="1627"/>
                </a:lnTo>
                <a:lnTo>
                  <a:pt x="296" y="1675"/>
                </a:lnTo>
                <a:lnTo>
                  <a:pt x="316" y="1725"/>
                </a:lnTo>
                <a:lnTo>
                  <a:pt x="337" y="1773"/>
                </a:lnTo>
                <a:lnTo>
                  <a:pt x="358" y="1821"/>
                </a:lnTo>
                <a:lnTo>
                  <a:pt x="399" y="1794"/>
                </a:lnTo>
                <a:lnTo>
                  <a:pt x="440" y="1768"/>
                </a:lnTo>
                <a:lnTo>
                  <a:pt x="483" y="1744"/>
                </a:lnTo>
                <a:lnTo>
                  <a:pt x="527" y="1722"/>
                </a:lnTo>
                <a:lnTo>
                  <a:pt x="571" y="1701"/>
                </a:lnTo>
                <a:lnTo>
                  <a:pt x="616" y="1680"/>
                </a:lnTo>
                <a:lnTo>
                  <a:pt x="662" y="1663"/>
                </a:lnTo>
                <a:lnTo>
                  <a:pt x="709" y="1647"/>
                </a:lnTo>
                <a:lnTo>
                  <a:pt x="758" y="1633"/>
                </a:lnTo>
                <a:lnTo>
                  <a:pt x="807" y="1620"/>
                </a:lnTo>
                <a:lnTo>
                  <a:pt x="856" y="1610"/>
                </a:lnTo>
                <a:lnTo>
                  <a:pt x="906" y="1601"/>
                </a:lnTo>
                <a:lnTo>
                  <a:pt x="956" y="1594"/>
                </a:lnTo>
                <a:lnTo>
                  <a:pt x="1007" y="1589"/>
                </a:lnTo>
                <a:lnTo>
                  <a:pt x="1033" y="1587"/>
                </a:lnTo>
                <a:lnTo>
                  <a:pt x="1059" y="1586"/>
                </a:lnTo>
                <a:lnTo>
                  <a:pt x="1085" y="1585"/>
                </a:lnTo>
                <a:lnTo>
                  <a:pt x="1111" y="1585"/>
                </a:lnTo>
                <a:lnTo>
                  <a:pt x="1179" y="1587"/>
                </a:lnTo>
                <a:lnTo>
                  <a:pt x="1246" y="1592"/>
                </a:lnTo>
                <a:lnTo>
                  <a:pt x="1313" y="1600"/>
                </a:lnTo>
                <a:lnTo>
                  <a:pt x="1378" y="1612"/>
                </a:lnTo>
                <a:lnTo>
                  <a:pt x="1442" y="1627"/>
                </a:lnTo>
                <a:lnTo>
                  <a:pt x="1505" y="1644"/>
                </a:lnTo>
                <a:lnTo>
                  <a:pt x="1566" y="1665"/>
                </a:lnTo>
                <a:lnTo>
                  <a:pt x="1626" y="1690"/>
                </a:lnTo>
                <a:lnTo>
                  <a:pt x="1685" y="1716"/>
                </a:lnTo>
                <a:lnTo>
                  <a:pt x="1742" y="1745"/>
                </a:lnTo>
                <a:lnTo>
                  <a:pt x="1797" y="1777"/>
                </a:lnTo>
                <a:lnTo>
                  <a:pt x="1852" y="1812"/>
                </a:lnTo>
                <a:lnTo>
                  <a:pt x="1904" y="1850"/>
                </a:lnTo>
                <a:lnTo>
                  <a:pt x="1954" y="1889"/>
                </a:lnTo>
                <a:lnTo>
                  <a:pt x="2002" y="1930"/>
                </a:lnTo>
                <a:lnTo>
                  <a:pt x="2047" y="1974"/>
                </a:lnTo>
                <a:lnTo>
                  <a:pt x="2091" y="2021"/>
                </a:lnTo>
                <a:lnTo>
                  <a:pt x="2133" y="2069"/>
                </a:lnTo>
                <a:lnTo>
                  <a:pt x="2172" y="2119"/>
                </a:lnTo>
                <a:lnTo>
                  <a:pt x="2209" y="2172"/>
                </a:lnTo>
                <a:lnTo>
                  <a:pt x="2243" y="2225"/>
                </a:lnTo>
                <a:lnTo>
                  <a:pt x="2275" y="2282"/>
                </a:lnTo>
                <a:lnTo>
                  <a:pt x="2304" y="2339"/>
                </a:lnTo>
                <a:lnTo>
                  <a:pt x="2331" y="2397"/>
                </a:lnTo>
                <a:lnTo>
                  <a:pt x="2354" y="2458"/>
                </a:lnTo>
                <a:lnTo>
                  <a:pt x="2376" y="2520"/>
                </a:lnTo>
                <a:lnTo>
                  <a:pt x="2394" y="2583"/>
                </a:lnTo>
                <a:lnTo>
                  <a:pt x="2409" y="2647"/>
                </a:lnTo>
                <a:lnTo>
                  <a:pt x="2420" y="2712"/>
                </a:lnTo>
                <a:lnTo>
                  <a:pt x="2429" y="2779"/>
                </a:lnTo>
                <a:lnTo>
                  <a:pt x="2434" y="2846"/>
                </a:lnTo>
                <a:lnTo>
                  <a:pt x="2436" y="2915"/>
                </a:lnTo>
                <a:lnTo>
                  <a:pt x="2435" y="2944"/>
                </a:lnTo>
                <a:lnTo>
                  <a:pt x="2434" y="2973"/>
                </a:lnTo>
                <a:lnTo>
                  <a:pt x="2433" y="3002"/>
                </a:lnTo>
                <a:lnTo>
                  <a:pt x="2431" y="3032"/>
                </a:lnTo>
                <a:lnTo>
                  <a:pt x="2428" y="3060"/>
                </a:lnTo>
                <a:lnTo>
                  <a:pt x="2425" y="3088"/>
                </a:lnTo>
                <a:lnTo>
                  <a:pt x="2421" y="3116"/>
                </a:lnTo>
                <a:lnTo>
                  <a:pt x="2416" y="3144"/>
                </a:lnTo>
                <a:lnTo>
                  <a:pt x="2411" y="3173"/>
                </a:lnTo>
                <a:lnTo>
                  <a:pt x="2405" y="3200"/>
                </a:lnTo>
                <a:lnTo>
                  <a:pt x="2399" y="3227"/>
                </a:lnTo>
                <a:lnTo>
                  <a:pt x="2392" y="3254"/>
                </a:lnTo>
                <a:lnTo>
                  <a:pt x="2385" y="3281"/>
                </a:lnTo>
                <a:lnTo>
                  <a:pt x="2377" y="3309"/>
                </a:lnTo>
                <a:lnTo>
                  <a:pt x="2369" y="3335"/>
                </a:lnTo>
                <a:lnTo>
                  <a:pt x="2360" y="3361"/>
                </a:lnTo>
                <a:lnTo>
                  <a:pt x="2349" y="3387"/>
                </a:lnTo>
                <a:lnTo>
                  <a:pt x="2339" y="3412"/>
                </a:lnTo>
                <a:lnTo>
                  <a:pt x="2329" y="3438"/>
                </a:lnTo>
                <a:lnTo>
                  <a:pt x="2318" y="3464"/>
                </a:lnTo>
                <a:lnTo>
                  <a:pt x="2306" y="3488"/>
                </a:lnTo>
                <a:lnTo>
                  <a:pt x="2294" y="3513"/>
                </a:lnTo>
                <a:lnTo>
                  <a:pt x="2282" y="3537"/>
                </a:lnTo>
                <a:lnTo>
                  <a:pt x="2269" y="3561"/>
                </a:lnTo>
                <a:lnTo>
                  <a:pt x="2255" y="3585"/>
                </a:lnTo>
                <a:lnTo>
                  <a:pt x="2241" y="3609"/>
                </a:lnTo>
                <a:lnTo>
                  <a:pt x="2227" y="3632"/>
                </a:lnTo>
                <a:lnTo>
                  <a:pt x="2212" y="3654"/>
                </a:lnTo>
                <a:lnTo>
                  <a:pt x="2197" y="3677"/>
                </a:lnTo>
                <a:lnTo>
                  <a:pt x="2181" y="3699"/>
                </a:lnTo>
                <a:lnTo>
                  <a:pt x="2165" y="3720"/>
                </a:lnTo>
                <a:lnTo>
                  <a:pt x="2148" y="3742"/>
                </a:lnTo>
                <a:lnTo>
                  <a:pt x="2202" y="3771"/>
                </a:lnTo>
                <a:lnTo>
                  <a:pt x="2256" y="3798"/>
                </a:lnTo>
                <a:lnTo>
                  <a:pt x="2310" y="3825"/>
                </a:lnTo>
                <a:lnTo>
                  <a:pt x="2366" y="3850"/>
                </a:lnTo>
                <a:lnTo>
                  <a:pt x="2421" y="3875"/>
                </a:lnTo>
                <a:lnTo>
                  <a:pt x="2477" y="3900"/>
                </a:lnTo>
                <a:lnTo>
                  <a:pt x="2533" y="3924"/>
                </a:lnTo>
                <a:lnTo>
                  <a:pt x="2590" y="3946"/>
                </a:lnTo>
                <a:lnTo>
                  <a:pt x="2647" y="3968"/>
                </a:lnTo>
                <a:lnTo>
                  <a:pt x="2704" y="3989"/>
                </a:lnTo>
                <a:lnTo>
                  <a:pt x="2762" y="4008"/>
                </a:lnTo>
                <a:lnTo>
                  <a:pt x="2820" y="4028"/>
                </a:lnTo>
                <a:lnTo>
                  <a:pt x="2879" y="4047"/>
                </a:lnTo>
                <a:lnTo>
                  <a:pt x="2938" y="4064"/>
                </a:lnTo>
                <a:lnTo>
                  <a:pt x="2998" y="4081"/>
                </a:lnTo>
                <a:lnTo>
                  <a:pt x="3057" y="4096"/>
                </a:lnTo>
                <a:lnTo>
                  <a:pt x="3117" y="4111"/>
                </a:lnTo>
                <a:lnTo>
                  <a:pt x="3178" y="4125"/>
                </a:lnTo>
                <a:lnTo>
                  <a:pt x="3238" y="4138"/>
                </a:lnTo>
                <a:lnTo>
                  <a:pt x="3300" y="4150"/>
                </a:lnTo>
                <a:lnTo>
                  <a:pt x="3361" y="4161"/>
                </a:lnTo>
                <a:lnTo>
                  <a:pt x="3424" y="4171"/>
                </a:lnTo>
                <a:lnTo>
                  <a:pt x="3486" y="4180"/>
                </a:lnTo>
                <a:lnTo>
                  <a:pt x="3548" y="4190"/>
                </a:lnTo>
                <a:lnTo>
                  <a:pt x="3610" y="4197"/>
                </a:lnTo>
                <a:lnTo>
                  <a:pt x="3673" y="4203"/>
                </a:lnTo>
                <a:lnTo>
                  <a:pt x="3736" y="4209"/>
                </a:lnTo>
                <a:lnTo>
                  <a:pt x="3800" y="4213"/>
                </a:lnTo>
                <a:lnTo>
                  <a:pt x="3864" y="4217"/>
                </a:lnTo>
                <a:lnTo>
                  <a:pt x="3928" y="4219"/>
                </a:lnTo>
                <a:lnTo>
                  <a:pt x="3993" y="4221"/>
                </a:lnTo>
                <a:lnTo>
                  <a:pt x="4057" y="4221"/>
                </a:lnTo>
                <a:lnTo>
                  <a:pt x="4078" y="4221"/>
                </a:lnTo>
                <a:lnTo>
                  <a:pt x="4099" y="4221"/>
                </a:lnTo>
                <a:lnTo>
                  <a:pt x="4119" y="4221"/>
                </a:lnTo>
                <a:lnTo>
                  <a:pt x="4140" y="422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058CC-39EB-11D8-9391-E67D4550C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8" y="1765004"/>
            <a:ext cx="5150633" cy="188196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Cover Title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D0344793-1DE8-9DC4-EA46-7417152D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58" y="4174066"/>
            <a:ext cx="3801999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GB"/>
              <a:t>Author Name / Date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70DC9F1-AA6A-938B-B898-0469D3EA2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sp>
        <p:nvSpPr>
          <p:cNvPr id="3" name="Полилиния 53">
            <a:extLst>
              <a:ext uri="{FF2B5EF4-FFF2-40B4-BE49-F238E27FC236}">
                <a16:creationId xmlns:a16="http://schemas.microsoft.com/office/drawing/2014/main" id="{DBF7884B-2C9C-A540-4805-353404A070C8}"/>
              </a:ext>
            </a:extLst>
          </p:cNvPr>
          <p:cNvSpPr/>
          <p:nvPr/>
        </p:nvSpPr>
        <p:spPr>
          <a:xfrm>
            <a:off x="9681212" y="0"/>
            <a:ext cx="2535716" cy="2582562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Полилиния 53">
            <a:extLst>
              <a:ext uri="{FF2B5EF4-FFF2-40B4-BE49-F238E27FC236}">
                <a16:creationId xmlns:a16="http://schemas.microsoft.com/office/drawing/2014/main" id="{9A90D665-A809-94F4-FECC-05BF5EABF197}"/>
              </a:ext>
            </a:extLst>
          </p:cNvPr>
          <p:cNvSpPr/>
          <p:nvPr/>
        </p:nvSpPr>
        <p:spPr>
          <a:xfrm>
            <a:off x="9156230" y="0"/>
            <a:ext cx="3072926" cy="3126176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tx2">
              <a:lumMod val="7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91C89A-8B48-1490-A103-0FCE2F05FC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sp>
        <p:nvSpPr>
          <p:cNvPr id="10" name="Полилиния 53">
            <a:extLst>
              <a:ext uri="{FF2B5EF4-FFF2-40B4-BE49-F238E27FC236}">
                <a16:creationId xmlns:a16="http://schemas.microsoft.com/office/drawing/2014/main" id="{D81B4BC9-BE56-3206-F9A6-9D9B9BA08DE1}"/>
              </a:ext>
            </a:extLst>
          </p:cNvPr>
          <p:cNvSpPr/>
          <p:nvPr userDrawn="1"/>
        </p:nvSpPr>
        <p:spPr>
          <a:xfrm>
            <a:off x="9681212" y="0"/>
            <a:ext cx="2535716" cy="2582562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Полилиния 53">
            <a:extLst>
              <a:ext uri="{FF2B5EF4-FFF2-40B4-BE49-F238E27FC236}">
                <a16:creationId xmlns:a16="http://schemas.microsoft.com/office/drawing/2014/main" id="{B6BD51C6-C9C0-CEFD-97C6-F6D9B224B807}"/>
              </a:ext>
            </a:extLst>
          </p:cNvPr>
          <p:cNvSpPr/>
          <p:nvPr userDrawn="1"/>
        </p:nvSpPr>
        <p:spPr>
          <a:xfrm>
            <a:off x="9156230" y="0"/>
            <a:ext cx="3072926" cy="3126176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tx2">
              <a:lumMod val="7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6872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(Simple)"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058CC-39EB-11D8-9391-E67D4550C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8" y="1765005"/>
            <a:ext cx="6059141" cy="152746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Cover Title</a:t>
            </a:r>
          </a:p>
        </p:txBody>
      </p:sp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09257551-DFD6-1CED-B372-4DFF7931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58" y="4174066"/>
            <a:ext cx="5092997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sz="1800">
                <a:solidFill>
                  <a:srgbClr val="DBF0F5"/>
                </a:solidFill>
              </a:defRPr>
            </a:lvl1pPr>
          </a:lstStyle>
          <a:p>
            <a:r>
              <a:rPr lang="en-GB"/>
              <a:t>Author Name / 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0147500-6EDB-A813-703C-948182DAD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6970FB-AB1B-DBAE-F142-77F2D113424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02341" y="2947944"/>
            <a:ext cx="4462464" cy="3920178"/>
          </a:xfrm>
          <a:custGeom>
            <a:avLst/>
            <a:gdLst>
              <a:gd name="connsiteX0" fmla="*/ 2231232 w 4462464"/>
              <a:gd name="connsiteY0" fmla="*/ 0 h 3920178"/>
              <a:gd name="connsiteX1" fmla="*/ 4462464 w 4462464"/>
              <a:gd name="connsiteY1" fmla="*/ 2231231 h 3920178"/>
              <a:gd name="connsiteX2" fmla="*/ 3808951 w 4462464"/>
              <a:gd name="connsiteY2" fmla="*/ 3808950 h 3920178"/>
              <a:gd name="connsiteX3" fmla="*/ 3686569 w 4462464"/>
              <a:gd name="connsiteY3" fmla="*/ 3920178 h 3920178"/>
              <a:gd name="connsiteX4" fmla="*/ 775895 w 4462464"/>
              <a:gd name="connsiteY4" fmla="*/ 3920178 h 3920178"/>
              <a:gd name="connsiteX5" fmla="*/ 653513 w 4462464"/>
              <a:gd name="connsiteY5" fmla="*/ 3808950 h 3920178"/>
              <a:gd name="connsiteX6" fmla="*/ 0 w 4462464"/>
              <a:gd name="connsiteY6" fmla="*/ 2231231 h 3920178"/>
              <a:gd name="connsiteX7" fmla="*/ 2231232 w 4462464"/>
              <a:gd name="connsiteY7" fmla="*/ 0 h 392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62464" h="3920178">
                <a:moveTo>
                  <a:pt x="2231232" y="0"/>
                </a:moveTo>
                <a:cubicBezTo>
                  <a:pt x="3463507" y="0"/>
                  <a:pt x="4462464" y="998956"/>
                  <a:pt x="4462464" y="2231231"/>
                </a:cubicBezTo>
                <a:cubicBezTo>
                  <a:pt x="4462464" y="2847369"/>
                  <a:pt x="4212725" y="3405177"/>
                  <a:pt x="3808951" y="3808950"/>
                </a:cubicBezTo>
                <a:lnTo>
                  <a:pt x="3686569" y="3920178"/>
                </a:lnTo>
                <a:lnTo>
                  <a:pt x="775895" y="3920178"/>
                </a:lnTo>
                <a:lnTo>
                  <a:pt x="653513" y="3808950"/>
                </a:lnTo>
                <a:cubicBezTo>
                  <a:pt x="249740" y="3405177"/>
                  <a:pt x="0" y="2847369"/>
                  <a:pt x="0" y="2231231"/>
                </a:cubicBezTo>
                <a:cubicBezTo>
                  <a:pt x="0" y="998956"/>
                  <a:pt x="998957" y="0"/>
                  <a:pt x="22312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C4E22B3-E9AA-AC02-F25D-717132AA3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1544" b="23720"/>
          <a:stretch/>
        </p:blipFill>
        <p:spPr>
          <a:xfrm>
            <a:off x="8403348" y="3184569"/>
            <a:ext cx="3788652" cy="368355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24EBD6B-FFA0-E6E7-6013-EAA7DBF5C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803" t="8317" r="37577" b="8307"/>
          <a:stretch/>
        </p:blipFill>
        <p:spPr>
          <a:xfrm>
            <a:off x="9552383" y="1700809"/>
            <a:ext cx="2639617" cy="410445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216C6CA-80C4-FC4B-8DDD-424049CA7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3923381-00BB-21DF-3962-B0609BB2FD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1544" b="23720"/>
          <a:stretch/>
        </p:blipFill>
        <p:spPr>
          <a:xfrm>
            <a:off x="8403348" y="3184569"/>
            <a:ext cx="3788652" cy="368355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C696189-4CCD-E886-9CE3-1935C9A794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803" t="8317" r="37577" b="8307"/>
          <a:stretch/>
        </p:blipFill>
        <p:spPr>
          <a:xfrm>
            <a:off x="9552383" y="1700809"/>
            <a:ext cx="263961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6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(Simple -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058CC-39EB-11D8-9391-E67D4550C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8" y="1765005"/>
            <a:ext cx="6059141" cy="152746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4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Cover Title</a:t>
            </a:r>
          </a:p>
        </p:txBody>
      </p:sp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09257551-DFD6-1CED-B372-4DFF7931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58" y="4174066"/>
            <a:ext cx="5092997" cy="661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GB"/>
              <a:t>Author Name / 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A56102-5B93-A9A9-5702-DC7C59EAA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0C3666F-E901-ACF3-AD6A-FC4A2055C2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02341" y="2947944"/>
            <a:ext cx="4462464" cy="3920178"/>
          </a:xfrm>
          <a:custGeom>
            <a:avLst/>
            <a:gdLst>
              <a:gd name="connsiteX0" fmla="*/ 2231232 w 4462464"/>
              <a:gd name="connsiteY0" fmla="*/ 0 h 3920178"/>
              <a:gd name="connsiteX1" fmla="*/ 4462464 w 4462464"/>
              <a:gd name="connsiteY1" fmla="*/ 2231231 h 3920178"/>
              <a:gd name="connsiteX2" fmla="*/ 3808951 w 4462464"/>
              <a:gd name="connsiteY2" fmla="*/ 3808950 h 3920178"/>
              <a:gd name="connsiteX3" fmla="*/ 3686569 w 4462464"/>
              <a:gd name="connsiteY3" fmla="*/ 3920178 h 3920178"/>
              <a:gd name="connsiteX4" fmla="*/ 775895 w 4462464"/>
              <a:gd name="connsiteY4" fmla="*/ 3920178 h 3920178"/>
              <a:gd name="connsiteX5" fmla="*/ 653513 w 4462464"/>
              <a:gd name="connsiteY5" fmla="*/ 3808950 h 3920178"/>
              <a:gd name="connsiteX6" fmla="*/ 0 w 4462464"/>
              <a:gd name="connsiteY6" fmla="*/ 2231231 h 3920178"/>
              <a:gd name="connsiteX7" fmla="*/ 2231232 w 4462464"/>
              <a:gd name="connsiteY7" fmla="*/ 0 h 392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62464" h="3920178">
                <a:moveTo>
                  <a:pt x="2231232" y="0"/>
                </a:moveTo>
                <a:cubicBezTo>
                  <a:pt x="3463507" y="0"/>
                  <a:pt x="4462464" y="998956"/>
                  <a:pt x="4462464" y="2231231"/>
                </a:cubicBezTo>
                <a:cubicBezTo>
                  <a:pt x="4462464" y="2847369"/>
                  <a:pt x="4212725" y="3405177"/>
                  <a:pt x="3808951" y="3808950"/>
                </a:cubicBezTo>
                <a:lnTo>
                  <a:pt x="3686569" y="3920178"/>
                </a:lnTo>
                <a:lnTo>
                  <a:pt x="775895" y="3920178"/>
                </a:lnTo>
                <a:lnTo>
                  <a:pt x="653513" y="3808950"/>
                </a:lnTo>
                <a:cubicBezTo>
                  <a:pt x="249740" y="3405177"/>
                  <a:pt x="0" y="2847369"/>
                  <a:pt x="0" y="2231231"/>
                </a:cubicBezTo>
                <a:cubicBezTo>
                  <a:pt x="0" y="998956"/>
                  <a:pt x="998957" y="0"/>
                  <a:pt x="22312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r>
              <a:rPr lang="en-GB"/>
              <a:t>Click icon to add picture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6DD3E3-307F-CCC8-4945-80F37F4F3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1544" b="23720"/>
          <a:stretch/>
        </p:blipFill>
        <p:spPr>
          <a:xfrm>
            <a:off x="8403348" y="3184569"/>
            <a:ext cx="3788652" cy="368355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E5EB466-EB0B-78A4-7C38-92563A90B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803" t="8317" r="37577" b="8307"/>
          <a:stretch/>
        </p:blipFill>
        <p:spPr>
          <a:xfrm>
            <a:off x="9552383" y="1700809"/>
            <a:ext cx="2639617" cy="410445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3BB7AE4-53BE-5EDA-FADF-3C6E205BDA9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4541" y="5685183"/>
            <a:ext cx="3165292" cy="85194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D61083-9C73-1933-6634-B5AD9D4BBD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21544" b="23720"/>
          <a:stretch/>
        </p:blipFill>
        <p:spPr>
          <a:xfrm>
            <a:off x="8403348" y="3184569"/>
            <a:ext cx="3788652" cy="368355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9C49F59-E011-6F52-BD30-0152528F930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8803" t="8317" r="37577" b="8307"/>
          <a:stretch/>
        </p:blipFill>
        <p:spPr>
          <a:xfrm>
            <a:off x="9552383" y="1700809"/>
            <a:ext cx="263961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4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8E30AB5-9C7D-6AA0-C308-72A7770A95D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7121" y="1913713"/>
            <a:ext cx="633151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1 Section Name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B56E526-6669-B697-9F7C-F5C4797E928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7121" y="2661389"/>
            <a:ext cx="633151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2 Section Name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F8BB335-D110-FBE8-EEC7-548578142E4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7121" y="3409067"/>
            <a:ext cx="633151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3 Section Name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1D8D23E-554E-7E2B-58A6-AF480CAB55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7121" y="4156745"/>
            <a:ext cx="633151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4 Section Name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D16AD43-3563-A1EF-BCDE-88CA38AD0F8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7121" y="4904423"/>
            <a:ext cx="633151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5 Section Name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2C5A1BC6-9790-7240-862D-AF6659495C3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37121" y="5652101"/>
            <a:ext cx="633151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6 Section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2267EBD-49F6-75F6-CD5D-9D9A6E515DE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7121" y="367567"/>
            <a:ext cx="6332538" cy="52099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Agenda / Contents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33C19E-C554-0E14-2706-84E7338AD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6269" y="0"/>
            <a:ext cx="7535731" cy="685799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38A795C-25BA-1674-D6CE-9F2584A09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6269" y="0"/>
            <a:ext cx="75357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8E30AB5-9C7D-6AA0-C308-72A7770A95D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7121" y="1913713"/>
            <a:ext cx="354932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1 Section Name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B56E526-6669-B697-9F7C-F5C4797E928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7121" y="2661389"/>
            <a:ext cx="354932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2 Section Name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F8BB335-D110-FBE8-EEC7-548578142E4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7121" y="3409067"/>
            <a:ext cx="354932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3 Section Name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1D8D23E-554E-7E2B-58A6-AF480CAB55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7121" y="4156745"/>
            <a:ext cx="354932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4 Section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2267EBD-49F6-75F6-CD5D-9D9A6E515DE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7121" y="367567"/>
            <a:ext cx="6332538" cy="52099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Agenda / Contents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43B2A928-ECF5-C881-8257-D5604935541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74505" y="1913713"/>
            <a:ext cx="354932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5 Section Name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0716626-BAC9-76C7-8C53-500E51A85AC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74505" y="2661389"/>
            <a:ext cx="354932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6 Section Name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0DD211C8-803F-55F4-EBE0-CC9A731C8F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374505" y="3409067"/>
            <a:ext cx="354932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7 Section Name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AC5C5C4F-24DD-CA0A-5DC1-A7094121A0B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74505" y="4156745"/>
            <a:ext cx="3549321" cy="52099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r>
              <a:rPr lang="en-GB"/>
              <a:t>8 Section Name</a:t>
            </a:r>
          </a:p>
        </p:txBody>
      </p:sp>
    </p:spTree>
    <p:extLst>
      <p:ext uri="{BB962C8B-B14F-4D97-AF65-F5344CB8AC3E}">
        <p14:creationId xmlns:p14="http://schemas.microsoft.com/office/powerpoint/2010/main" val="118875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E7CABE-73C0-8FD5-4D09-DAF586AE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65426"/>
            <a:ext cx="11075390" cy="1126838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51D8B-99BB-B407-74E6-4D6AF343C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25625"/>
            <a:ext cx="11075390" cy="437515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  <p:sldLayoutId id="2147483861" r:id="rId24"/>
    <p:sldLayoutId id="2147483862" r:id="rId25"/>
    <p:sldLayoutId id="2147483863" r:id="rId26"/>
    <p:sldLayoutId id="2147483864" r:id="rId27"/>
    <p:sldLayoutId id="2147483865" r:id="rId28"/>
    <p:sldLayoutId id="2147483866" r:id="rId29"/>
    <p:sldLayoutId id="2147483867" r:id="rId30"/>
    <p:sldLayoutId id="2147483868" r:id="rId31"/>
    <p:sldLayoutId id="2147483869" r:id="rId32"/>
    <p:sldLayoutId id="2147483870" r:id="rId33"/>
    <p:sldLayoutId id="2147483871" r:id="rId34"/>
    <p:sldLayoutId id="2147483872" r:id="rId35"/>
    <p:sldLayoutId id="2147483873" r:id="rId36"/>
    <p:sldLayoutId id="2147483834" r:id="rId37"/>
    <p:sldLayoutId id="2147483833" r:id="rId38"/>
    <p:sldLayoutId id="2147483836" r:id="rId39"/>
    <p:sldLayoutId id="2147483832" r:id="rId40"/>
    <p:sldLayoutId id="2147483835" r:id="rId4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lang="en-GB" sz="16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lang="en-GB" sz="16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38163" marR="0" indent="-271463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1"/>
        </a:buClr>
        <a:buSzTx/>
        <a:buFont typeface="Courier New" panose="02070309020205020404" pitchFamily="49" charset="0"/>
        <a:buChar char="o"/>
        <a:tabLst/>
        <a:defRPr lang="en-GB" sz="14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71463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1"/>
        </a:buClr>
        <a:buFont typeface="Courier New" panose="02070309020205020404" pitchFamily="49" charset="0"/>
        <a:buChar char="o"/>
        <a:defRPr lang="en-GB" sz="1400" b="0" i="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1"/>
        </a:buClr>
        <a:buFont typeface="Courier New" panose="02070309020205020404" pitchFamily="49" charset="0"/>
        <a:buChar char="o"/>
        <a:defRPr lang="en-GB" sz="14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orient="horz" pos="1003" userDrawn="1">
          <p15:clr>
            <a:srgbClr val="F26B43"/>
          </p15:clr>
        </p15:guide>
        <p15:guide id="9" pos="347" userDrawn="1">
          <p15:clr>
            <a:srgbClr val="F26B43"/>
          </p15:clr>
        </p15:guide>
        <p15:guide id="10" pos="7333" userDrawn="1">
          <p15:clr>
            <a:srgbClr val="F26B43"/>
          </p15:clr>
        </p15:guide>
        <p15:guide id="11" orient="horz" pos="3906" userDrawn="1">
          <p15:clr>
            <a:srgbClr val="F26B43"/>
          </p15:clr>
        </p15:guide>
        <p15:guide id="12" pos="3840" userDrawn="1">
          <p15:clr>
            <a:srgbClr val="F26B43"/>
          </p15:clr>
        </p15:guide>
        <p15:guide id="13" orient="horz" pos="291" userDrawn="1">
          <p15:clr>
            <a:srgbClr val="F26B43"/>
          </p15:clr>
        </p15:guide>
        <p15:guide id="14" orient="horz" pos="11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forest.net/what-we-do/production-landscapes/" TargetMode="External"/><Relationship Id="rId2" Type="http://schemas.openxmlformats.org/officeDocument/2006/relationships/hyperlink" Target="https://sourceup.org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theconsumergoodsforum.com/wp-content/uploads/2022/06/2022-FPC-Landscapes-One-pager.pd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AA03C66-3612-3DB2-17BB-B04075205E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F121E5B-3FE4-7DB6-C00B-A959D6C3A0D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8" r="22078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40F839-8B26-9CF1-E42B-5BC3914CF2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GB" dirty="0"/>
              <a:t>The Landscape Blueprint: a primer for companies</a:t>
            </a:r>
            <a:endParaRPr lang="en-GB" dirty="0"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5838732-F6C6-5EF3-1CBC-1E581E4BB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July 2025</a:t>
            </a:r>
          </a:p>
        </p:txBody>
      </p:sp>
    </p:spTree>
    <p:extLst>
      <p:ext uri="{BB962C8B-B14F-4D97-AF65-F5344CB8AC3E}">
        <p14:creationId xmlns:p14="http://schemas.microsoft.com/office/powerpoint/2010/main" val="3902469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AA66DE-CF40-E789-F851-BF8933B4638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C3041A-A5FD-AE0E-8AF7-9348C977C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What can companies do next?</a:t>
            </a:r>
            <a:endParaRPr lang="en-US" dirty="0"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E07EDC-B483-0608-D88A-C835B5535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220791"/>
              </p:ext>
            </p:extLst>
          </p:nvPr>
        </p:nvGraphicFramePr>
        <p:xfrm>
          <a:off x="979714" y="2028701"/>
          <a:ext cx="9967672" cy="36161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91918">
                  <a:extLst>
                    <a:ext uri="{9D8B030D-6E8A-4147-A177-3AD203B41FA5}">
                      <a16:colId xmlns:a16="http://schemas.microsoft.com/office/drawing/2014/main" val="1453966703"/>
                    </a:ext>
                  </a:extLst>
                </a:gridCol>
                <a:gridCol w="2491918">
                  <a:extLst>
                    <a:ext uri="{9D8B030D-6E8A-4147-A177-3AD203B41FA5}">
                      <a16:colId xmlns:a16="http://schemas.microsoft.com/office/drawing/2014/main" val="3580296111"/>
                    </a:ext>
                  </a:extLst>
                </a:gridCol>
                <a:gridCol w="2491918">
                  <a:extLst>
                    <a:ext uri="{9D8B030D-6E8A-4147-A177-3AD203B41FA5}">
                      <a16:colId xmlns:a16="http://schemas.microsoft.com/office/drawing/2014/main" val="2885607961"/>
                    </a:ext>
                  </a:extLst>
                </a:gridCol>
                <a:gridCol w="2491918">
                  <a:extLst>
                    <a:ext uri="{9D8B030D-6E8A-4147-A177-3AD203B41FA5}">
                      <a16:colId xmlns:a16="http://schemas.microsoft.com/office/drawing/2014/main" val="1373251639"/>
                    </a:ext>
                  </a:extLst>
                </a:gridCol>
              </a:tblGrid>
              <a:tr h="47520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Multi-stakeholder Forum &amp; Governance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1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Action plan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1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Monitoring &amp; reporting 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1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Funding &amp; Strategy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1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791737"/>
                  </a:ext>
                </a:extLst>
              </a:tr>
              <a:tr h="1158306"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rgbClr val="3B3838"/>
                          </a:solidFill>
                          <a:effectLst/>
                          <a:latin typeface="Calibri"/>
                        </a:rPr>
                        <a:t>Support for building capacity of multi-stakeholder forums, especially to build organizational capacity, coordination ability, and data systems.</a:t>
                      </a:r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1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3B3838"/>
                          </a:solidFill>
                          <a:effectLst/>
                          <a:latin typeface="Calibri"/>
                        </a:rPr>
                        <a:t>Encourage landscape initiatives to develop long-term targets aligned with and/or supportive of district level goals</a:t>
                      </a:r>
                      <a:endParaRPr lang="en-US" dirty="0"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1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rgbClr val="3B3838"/>
                          </a:solidFill>
                          <a:effectLst/>
                          <a:latin typeface="Calibri"/>
                        </a:rPr>
                        <a:t>Align reporting expectations with locally defined KPIs and reporting platforms</a:t>
                      </a:r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1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3B3838"/>
                          </a:solidFill>
                          <a:effectLst/>
                          <a:latin typeface="Calibri"/>
                        </a:rPr>
                        <a:t>Encourage landscape implementers to developed diversified funding strategy to deliver long term action plan and targets, including estimation of funding gap</a:t>
                      </a:r>
                      <a:endParaRPr lang="en-US" dirty="0"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1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760071"/>
                  </a:ext>
                </a:extLst>
              </a:tr>
              <a:tr h="1306806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endParaRPr lang="en-US" sz="1400" dirty="0">
                        <a:solidFill>
                          <a:srgbClr val="3B3838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3B3838"/>
                          </a:solidFill>
                          <a:effectLst/>
                          <a:latin typeface="Calibri"/>
                        </a:rPr>
                        <a:t>Consider multi-year funding commitments to compliment need for long-term action planning by initiatives and other stakeholders</a:t>
                      </a:r>
                      <a:endParaRPr lang="en-US" dirty="0"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 b="1" i="0" u="none" strike="noStrike" baseline="0" noProof="0" dirty="0">
                          <a:solidFill>
                            <a:srgbClr val="3B3838"/>
                          </a:solidFill>
                          <a:effectLst/>
                          <a:latin typeface="Calibri"/>
                        </a:rPr>
                        <a:t>Encourage initiatives you support to report maturity progress using </a:t>
                      </a:r>
                      <a:r>
                        <a:rPr lang="en-US" sz="1400" b="1" i="0" u="none" strike="noStrike" baseline="0" noProof="0" dirty="0" err="1">
                          <a:solidFill>
                            <a:srgbClr val="3B3838"/>
                          </a:solidFill>
                          <a:effectLst/>
                          <a:latin typeface="Calibri"/>
                        </a:rPr>
                        <a:t>SourceUp</a:t>
                      </a:r>
                      <a:endParaRPr lang="en-US" dirty="0" err="1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endParaRPr lang="en-US" sz="1400" dirty="0">
                        <a:solidFill>
                          <a:srgbClr val="3B3838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066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10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DC6B-3E88-D027-5294-EAB4DA366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47CA69-F286-36D7-6B02-123706FE14C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567A63-DE89-8B13-858A-E6A407B75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What can companies do next?</a:t>
            </a:r>
            <a:endParaRPr lang="en-US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CC069E-7271-9293-0AAF-C03BE41374E1}"/>
              </a:ext>
            </a:extLst>
          </p:cNvPr>
          <p:cNvSpPr txBox="1"/>
          <p:nvPr/>
        </p:nvSpPr>
        <p:spPr>
          <a:xfrm>
            <a:off x="614821" y="1857832"/>
            <a:ext cx="10465343" cy="21082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GB" dirty="0">
                <a:solidFill>
                  <a:srgbClr val="404040"/>
                </a:solidFill>
                <a:latin typeface="Arial"/>
                <a:ea typeface="Calibri"/>
                <a:cs typeface="Calibri"/>
              </a:rPr>
              <a:t>Find a landscape or jurisdictional initiative to invest in:</a:t>
            </a:r>
            <a:endParaRPr lang="en-US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GB" dirty="0">
              <a:solidFill>
                <a:srgbClr val="404040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Arial"/>
              <a:buChar char="•"/>
            </a:pPr>
            <a:r>
              <a:rPr lang="en-GB" dirty="0">
                <a:solidFill>
                  <a:schemeClr val="accent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Making Commodity Sourcing More Sustainable With SourceUp | Home</a:t>
            </a:r>
            <a:endParaRPr lang="en-GB">
              <a:solidFill>
                <a:schemeClr val="accent1"/>
              </a:solidFill>
              <a:ea typeface="+mn-lt"/>
              <a:cs typeface="+mn-lt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chemeClr val="accent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Production landscapes - Proforest</a:t>
            </a:r>
            <a:endParaRPr lang="en-GB">
              <a:solidFill>
                <a:schemeClr val="accent1"/>
              </a:solidFill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chemeClr val="accent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2022-FPC-Landscapes-One-pager.pdf</a:t>
            </a:r>
            <a:endParaRPr lang="en-GB">
              <a:solidFill>
                <a:schemeClr val="accent1"/>
              </a:solidFill>
              <a:cs typeface="Arial" panose="020B0604020202020204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/>
              <a:buChar char="•"/>
            </a:pPr>
            <a:endParaRPr lang="en-GB" sz="1600" dirty="0">
              <a:solidFill>
                <a:srgbClr val="40404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410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9D10EF-1ABA-A4D9-1487-6FCFFF22C5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A22DB4-012A-97C0-EB65-77E4E08D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rachel.wall@proforest.net</a:t>
            </a:r>
          </a:p>
        </p:txBody>
      </p:sp>
    </p:spTree>
    <p:extLst>
      <p:ext uri="{BB962C8B-B14F-4D97-AF65-F5344CB8AC3E}">
        <p14:creationId xmlns:p14="http://schemas.microsoft.com/office/powerpoint/2010/main" val="404651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alm trees&#10;&#10;Description automatically generated">
            <a:extLst>
              <a:ext uri="{FF2B5EF4-FFF2-40B4-BE49-F238E27FC236}">
                <a16:creationId xmlns:a16="http://schemas.microsoft.com/office/drawing/2014/main" id="{1D69CDDA-298F-21D9-ED93-36EA83E488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5" b="1154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3BF13-8F1D-08D2-5A7B-61F6D4242B0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algn="l" rtl="0" fontAlgn="base"/>
            <a:r>
              <a:rPr lang="en-US" sz="2000" b="1" i="0" u="none" strike="noStrike">
                <a:solidFill>
                  <a:srgbClr val="156082"/>
                </a:solidFill>
                <a:effectLst/>
              </a:rPr>
              <a:t>Companies cannot address root causes of issues alone in individual supply chains</a:t>
            </a:r>
            <a:r>
              <a:rPr lang="en-US" sz="2000" b="0" i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endParaRPr lang="en-US" sz="2000" b="0" i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To tackle systemic issues such as deforestation, biodiversity loss or human rights abuses, many stakeholders are required. </a:t>
            </a:r>
            <a:r>
              <a:rPr lang="en-US" sz="2000" b="0" i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endParaRPr lang="en-US" sz="2000" b="0" i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Landscape and jurisdictional initiatives (LJIs) provide a way for companies to work with local and national governments, communities, and other stakeholders to mitigate supply chain risks that companies cannot address by themselves.</a:t>
            </a:r>
            <a:r>
              <a:rPr lang="en-US" sz="2000" b="0" i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endParaRPr lang="en-US" sz="2000" b="0" i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LJIs are designed to bridge private sector and local stakeholder priorities to create longer, more sustained impact at scale.</a:t>
            </a:r>
            <a:endParaRPr lang="en-US" sz="2000" b="0" i="0">
              <a:solidFill>
                <a:srgbClr val="000000"/>
              </a:solidFill>
              <a:effectLst/>
            </a:endParaRP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DAA2B-CDF6-6EEC-FA16-86164FC5122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B15B6F-E99A-ED77-25C1-4B3F3CE07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should companies work at landscape scale?</a:t>
            </a:r>
          </a:p>
        </p:txBody>
      </p:sp>
    </p:spTree>
    <p:extLst>
      <p:ext uri="{BB962C8B-B14F-4D97-AF65-F5344CB8AC3E}">
        <p14:creationId xmlns:p14="http://schemas.microsoft.com/office/powerpoint/2010/main" val="3385340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DCFEDA-DB34-2FF8-1D03-AACF0CC87EF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35B81-BACF-44F6-CDA4-0255F120B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But engagement takes time…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0FF6F-3EE5-C24E-ABEE-01C9B89BD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34" y="1957366"/>
            <a:ext cx="10641931" cy="29432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CAC121-D711-9BED-5B3B-9D2E2EDBC054}"/>
              </a:ext>
            </a:extLst>
          </p:cNvPr>
          <p:cNvSpPr txBox="1"/>
          <p:nvPr/>
        </p:nvSpPr>
        <p:spPr>
          <a:xfrm>
            <a:off x="5362575" y="5162550"/>
            <a:ext cx="5915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tabLst/>
            </a:pPr>
            <a:r>
              <a:rPr lang="en-GB" sz="1600">
                <a:solidFill>
                  <a:srgbClr val="404040"/>
                </a:solidFill>
              </a:rPr>
              <a:t>The Landscape and Jurisdictional Initiative Maturity Process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936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527BEC-0176-27B0-EF48-1A496138DED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75E8E6-36B6-16ED-20C0-8222F512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a Blueprint is needed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1D2A8-C845-085D-1694-B04863E54A13}"/>
              </a:ext>
            </a:extLst>
          </p:cNvPr>
          <p:cNvSpPr txBox="1"/>
          <p:nvPr/>
        </p:nvSpPr>
        <p:spPr>
          <a:xfrm>
            <a:off x="361950" y="1323975"/>
            <a:ext cx="1152525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404040"/>
                </a:solidFill>
              </a:rPr>
              <a:t>There are often many overlapping or not fully connected projects within a landscape, and when stakeholders in the landscape align them and create a shared vision then impact can be delivered at scale.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4" name="Picture 3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B642388A-EF8A-DE8B-333D-AEE890291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769" y="2017835"/>
            <a:ext cx="7115908" cy="406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36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D8E70-B3BE-D901-7C33-6E1E735DC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7CE4FC-C3FE-1071-4AB1-AB5749FA515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F4BB6A-E9DC-7DB7-263B-F4407160C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What is the Landscape Blueprint?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7F130-DCB8-91CE-0DF2-8F27D95B7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574" y="2741686"/>
            <a:ext cx="8553450" cy="3961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5FFEE2-CE31-7219-7E39-A3917AA1285D}"/>
              </a:ext>
            </a:extLst>
          </p:cNvPr>
          <p:cNvSpPr txBox="1"/>
          <p:nvPr/>
        </p:nvSpPr>
        <p:spPr>
          <a:xfrm>
            <a:off x="361950" y="1323975"/>
            <a:ext cx="11525250" cy="15542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404040"/>
                </a:solidFill>
              </a:rPr>
              <a:t>The Landscape Blueprint approach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+mn-cs"/>
              </a:rPr>
              <a:t>is </a:t>
            </a:r>
            <a:r>
              <a:rPr lang="en-GB" sz="1600" dirty="0">
                <a:solidFill>
                  <a:srgbClr val="404040"/>
                </a:solidFill>
              </a:rPr>
              <a:t>made up of two elements: 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404040"/>
                </a:solidFill>
              </a:rPr>
              <a:t>1. A set of key components based on the </a:t>
            </a:r>
            <a:r>
              <a:rPr lang="en-GB" sz="1600" b="1" dirty="0">
                <a:solidFill>
                  <a:srgbClr val="404040"/>
                </a:solidFill>
              </a:rPr>
              <a:t>Core Criteria for Mature Landscape Initiatives</a:t>
            </a:r>
            <a:r>
              <a:rPr lang="en-GB" sz="1600" dirty="0">
                <a:solidFill>
                  <a:srgbClr val="404040"/>
                </a:solidFill>
              </a:rPr>
              <a:t>, which identify the characteristics of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+mn-cs"/>
              </a:rPr>
              <a:t>a </a:t>
            </a:r>
            <a:r>
              <a:rPr lang="en-GB" sz="1600" dirty="0">
                <a:solidFill>
                  <a:srgbClr val="404040"/>
                </a:solidFill>
              </a:rPr>
              <a:t>mature, resilient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+mn-cs"/>
              </a:rPr>
              <a:t>landscape </a:t>
            </a:r>
            <a:r>
              <a:rPr lang="en-GB" sz="1600" dirty="0">
                <a:solidFill>
                  <a:srgbClr val="404040"/>
                </a:solidFill>
              </a:rPr>
              <a:t>initiative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lang="en-GB" sz="1600" dirty="0">
                <a:solidFill>
                  <a:srgbClr val="404040"/>
                </a:solidFill>
              </a:rPr>
              <a:t>This was developed in 2024 by 20 landscape practitioners, including </a:t>
            </a:r>
            <a:r>
              <a:rPr lang="en-GB" sz="1600" dirty="0" err="1">
                <a:solidFill>
                  <a:srgbClr val="404040"/>
                </a:solidFill>
              </a:rPr>
              <a:t>Proforest</a:t>
            </a:r>
            <a:r>
              <a:rPr lang="en-GB" sz="1600" dirty="0">
                <a:solidFill>
                  <a:srgbClr val="404040"/>
                </a:solidFill>
              </a:rPr>
              <a:t>.</a:t>
            </a:r>
            <a:endParaRPr lang="en-GB" dirty="0">
              <a:solidFill>
                <a:srgbClr val="212121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404040"/>
                </a:solidFill>
              </a:rPr>
              <a:t>In addition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lang="en-GB" sz="1600" dirty="0">
                <a:solidFill>
                  <a:srgbClr val="404040"/>
                </a:solidFill>
              </a:rPr>
              <a:t>the Blueprint includes a focus on developing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+mn-cs"/>
              </a:rPr>
              <a:t>a </a:t>
            </a:r>
            <a:r>
              <a:rPr lang="en-GB" sz="1600" dirty="0">
                <a:solidFill>
                  <a:srgbClr val="404040"/>
                </a:solidFill>
              </a:rPr>
              <a:t>long-term funding strategy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endParaRPr lang="en-GB" dirty="0">
              <a:cs typeface="Arial"/>
            </a:endParaRPr>
          </a:p>
          <a:p>
            <a:pPr>
              <a:spcAft>
                <a:spcPts val="600"/>
              </a:spcAft>
            </a:pPr>
            <a:endParaRPr lang="en-GB" sz="1600" dirty="0">
              <a:solidFill>
                <a:srgbClr val="404040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57DEB-D241-FD49-1384-8353FD99815A}"/>
              </a:ext>
            </a:extLst>
          </p:cNvPr>
          <p:cNvSpPr txBox="1"/>
          <p:nvPr/>
        </p:nvSpPr>
        <p:spPr>
          <a:xfrm>
            <a:off x="364343" y="2597762"/>
            <a:ext cx="2392460" cy="41857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404040"/>
                </a:solidFill>
                <a:latin typeface="Arial"/>
                <a:cs typeface="Arial"/>
              </a:rPr>
              <a:t>2. A process to assess the current state of the LJI against the Core Maturity Criteria to understand the areas which may cause investment or maturity gaps. </a:t>
            </a:r>
            <a:endParaRPr lang="en-GB" sz="1600" dirty="0">
              <a:solidFill>
                <a:srgbClr val="212121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404040"/>
                </a:solidFill>
                <a:latin typeface="Arial"/>
                <a:cs typeface="Arial"/>
              </a:rPr>
              <a:t>This helps LJIs to structure a process for stakeholders to collectively review the assessment, identify opportunities for alignment and address the gaps identified.</a:t>
            </a: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938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05E180-DBE5-1270-C8A2-04F2F4314B4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8BA1CB-F307-0669-C857-FCB5777E1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Piloting the Landscape Blueprint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E8741-C717-15B5-6CF0-0596DA7C37AB}"/>
              </a:ext>
            </a:extLst>
          </p:cNvPr>
          <p:cNvSpPr txBox="1"/>
          <p:nvPr/>
        </p:nvSpPr>
        <p:spPr>
          <a:xfrm>
            <a:off x="419100" y="1738071"/>
            <a:ext cx="1152525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+mn-cs"/>
              </a:rPr>
              <a:t>We piloted the Blueprint in </a:t>
            </a:r>
            <a:r>
              <a:rPr lang="en-GB" sz="1600" dirty="0">
                <a:solidFill>
                  <a:srgbClr val="404040"/>
                </a:solidFill>
              </a:rPr>
              <a:t>five landscapes in two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+mn-cs"/>
              </a:rPr>
              <a:t> countries</a:t>
            </a:r>
            <a:r>
              <a:rPr lang="en-GB" sz="1600" dirty="0">
                <a:solidFill>
                  <a:srgbClr val="404040"/>
                </a:solidFill>
              </a:rPr>
              <a:t> through our work with the Consumer Goods Forum's Forest Positive Coalition. The objective was to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+mn-cs"/>
              </a:rPr>
              <a:t> test it in different scenarios – the flow of the pilots is described below: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A3476-F8E4-B5D1-DD7A-E89902276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987" y="2739992"/>
            <a:ext cx="8906026" cy="1889157"/>
          </a:xfrm>
          <a:prstGeom prst="rect">
            <a:avLst/>
          </a:prstGeom>
        </p:spPr>
      </p:pic>
      <p:sp>
        <p:nvSpPr>
          <p:cNvPr id="7" name="Action Button: Get Information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2EF6AB4-B813-B7F1-8B77-49912C644576}"/>
              </a:ext>
            </a:extLst>
          </p:cNvPr>
          <p:cNvSpPr/>
          <p:nvPr/>
        </p:nvSpPr>
        <p:spPr>
          <a:xfrm>
            <a:off x="4137670" y="5475778"/>
            <a:ext cx="577525" cy="646331"/>
          </a:xfrm>
          <a:prstGeom prst="actionButtonInformation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252D5-B3B2-887D-DC9B-8339DFC27F09}"/>
              </a:ext>
            </a:extLst>
          </p:cNvPr>
          <p:cNvSpPr txBox="1"/>
          <p:nvPr/>
        </p:nvSpPr>
        <p:spPr>
          <a:xfrm>
            <a:off x="4857750" y="5383446"/>
            <a:ext cx="56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tabLst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is important to emphasise that the Blueprint complements existing local action plans and incorporates them; it is not replacement/additional work</a:t>
            </a:r>
          </a:p>
        </p:txBody>
      </p:sp>
    </p:spTree>
    <p:extLst>
      <p:ext uri="{BB962C8B-B14F-4D97-AF65-F5344CB8AC3E}">
        <p14:creationId xmlns:p14="http://schemas.microsoft.com/office/powerpoint/2010/main" val="376752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671906-92F4-A901-6056-5E3141F7BFE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05A6FF-84BC-147F-8F82-C6C76F8E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3 Blueprint pilots in Indonesia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1EC1A-085D-40A6-FD97-223378F4C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530394"/>
            <a:ext cx="8705398" cy="3438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64BD6E-C427-3517-F9BD-51CEA7028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699" y="3717101"/>
            <a:ext cx="7092305" cy="3079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803381-C719-EEC8-1DAF-299C7991B5FD}"/>
              </a:ext>
            </a:extLst>
          </p:cNvPr>
          <p:cNvSpPr txBox="1"/>
          <p:nvPr/>
        </p:nvSpPr>
        <p:spPr>
          <a:xfrm>
            <a:off x="666750" y="5298242"/>
            <a:ext cx="35868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GB" sz="1600" dirty="0">
                <a:solidFill>
                  <a:srgbClr val="404040"/>
                </a:solidFill>
              </a:rPr>
              <a:t>Analysis of relative strengths and gaps of initiatives which participated in the pilot</a:t>
            </a:r>
            <a:endParaRPr lang="en-GB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525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638E77-53A7-A007-6C6E-658AE7A0B25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E610B-8F10-4953-9437-E6E1696B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2 Blueprint pilots in Brazil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A6A5DA-08A5-6153-E9D4-1E45FA1B3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296354"/>
            <a:ext cx="7981950" cy="3865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CBE78-F60E-A961-6F0F-0E5EB338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096" y="3854386"/>
            <a:ext cx="6910523" cy="2889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9A7C36-132C-854B-8C28-1DD8132B705A}"/>
              </a:ext>
            </a:extLst>
          </p:cNvPr>
          <p:cNvSpPr txBox="1"/>
          <p:nvPr/>
        </p:nvSpPr>
        <p:spPr>
          <a:xfrm>
            <a:off x="666750" y="5298242"/>
            <a:ext cx="3586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tabLst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+mn-cs"/>
              </a:rPr>
              <a:t>Example above of 2030 targets for the Western MT initiative and progress towards them</a:t>
            </a:r>
          </a:p>
        </p:txBody>
      </p:sp>
    </p:spTree>
    <p:extLst>
      <p:ext uri="{BB962C8B-B14F-4D97-AF65-F5344CB8AC3E}">
        <p14:creationId xmlns:p14="http://schemas.microsoft.com/office/powerpoint/2010/main" val="4255547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B3D643-7393-5BED-73DE-63BCF690A01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739869-6110-11E8-586F-846EE4F9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Funding needs and opportunities in LJIs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53FB21-B41B-4DF5-6519-FF7A8948F7FD}"/>
              </a:ext>
            </a:extLst>
          </p:cNvPr>
          <p:cNvSpPr/>
          <p:nvPr/>
        </p:nvSpPr>
        <p:spPr>
          <a:xfrm>
            <a:off x="450835" y="2729780"/>
            <a:ext cx="2338262" cy="2809952"/>
          </a:xfrm>
          <a:prstGeom prst="roundRect">
            <a:avLst>
              <a:gd name="adj" fmla="val 833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0CBED5A-E8AF-90D1-A344-64994FA3B542}"/>
              </a:ext>
            </a:extLst>
          </p:cNvPr>
          <p:cNvSpPr txBox="1"/>
          <p:nvPr/>
        </p:nvSpPr>
        <p:spPr>
          <a:xfrm>
            <a:off x="10360883" y="3629722"/>
            <a:ext cx="1307098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A836"/>
              </a:buClr>
              <a:buSzTx/>
              <a:buFontTx/>
              <a:buNone/>
              <a:tabLst/>
              <a:defRPr kumimoji="0" sz="1600" b="1" i="0" u="none" strike="noStrike" kern="1200" cap="none" spc="0" normalizeH="0" baseline="0">
                <a:ln>
                  <a:noFill/>
                </a:ln>
                <a:solidFill>
                  <a:srgbClr val="38A836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en-GB" sz="1200">
                <a:solidFill>
                  <a:srgbClr val="009C84"/>
                </a:solidFill>
                <a:latin typeface="Aptos" panose="020B0004020202020204" pitchFamily="34" charset="0"/>
              </a:rPr>
              <a:t>        Forest Conservation (government protected areas)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9E218-79F7-7682-BC48-92581FB09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132" y="2729780"/>
            <a:ext cx="5197299" cy="27059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FDED59-8586-3D5D-298F-AE8B7D0BCBE1}"/>
              </a:ext>
            </a:extLst>
          </p:cNvPr>
          <p:cNvSpPr/>
          <p:nvPr/>
        </p:nvSpPr>
        <p:spPr>
          <a:xfrm>
            <a:off x="9358957" y="3603763"/>
            <a:ext cx="443153" cy="1667020"/>
          </a:xfrm>
          <a:prstGeom prst="roundRect">
            <a:avLst/>
          </a:prstGeom>
          <a:noFill/>
          <a:ln w="38100">
            <a:solidFill>
              <a:srgbClr val="0073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936EF-81AA-A586-344C-0A3CB0105D47}"/>
              </a:ext>
            </a:extLst>
          </p:cNvPr>
          <p:cNvSpPr/>
          <p:nvPr/>
        </p:nvSpPr>
        <p:spPr>
          <a:xfrm>
            <a:off x="8001017" y="3028757"/>
            <a:ext cx="650530" cy="1849303"/>
          </a:xfrm>
          <a:prstGeom prst="roundRect">
            <a:avLst/>
          </a:prstGeom>
          <a:noFill/>
          <a:ln w="38100">
            <a:solidFill>
              <a:srgbClr val="EF8D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865C76-9F11-45CE-7497-C9074E26DA8A}"/>
              </a:ext>
            </a:extLst>
          </p:cNvPr>
          <p:cNvCxnSpPr>
            <a:cxnSpLocks/>
          </p:cNvCxnSpPr>
          <p:nvPr/>
        </p:nvCxnSpPr>
        <p:spPr>
          <a:xfrm>
            <a:off x="9975009" y="5192055"/>
            <a:ext cx="369759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9">
            <a:extLst>
              <a:ext uri="{FF2B5EF4-FFF2-40B4-BE49-F238E27FC236}">
                <a16:creationId xmlns:a16="http://schemas.microsoft.com/office/drawing/2014/main" id="{74B9EA78-58D2-7A3B-9443-B548BBA9783C}"/>
              </a:ext>
            </a:extLst>
          </p:cNvPr>
          <p:cNvSpPr txBox="1"/>
          <p:nvPr/>
        </p:nvSpPr>
        <p:spPr>
          <a:xfrm>
            <a:off x="6814799" y="6248920"/>
            <a:ext cx="1560191" cy="2526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38A836"/>
              </a:buClr>
              <a:buSzTx/>
              <a:tabLst/>
              <a:defRPr/>
            </a:pPr>
            <a:r>
              <a:rPr lang="en-GB" sz="1200" b="1">
                <a:solidFill>
                  <a:schemeClr val="accent5"/>
                </a:solidFill>
                <a:latin typeface="Aptos"/>
              </a:rPr>
              <a:t>Credit Provision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0C413E-6BB9-0877-E115-982D4BFF36C8}"/>
              </a:ext>
            </a:extLst>
          </p:cNvPr>
          <p:cNvCxnSpPr>
            <a:cxnSpLocks/>
          </p:cNvCxnSpPr>
          <p:nvPr/>
        </p:nvCxnSpPr>
        <p:spPr>
          <a:xfrm flipH="1" flipV="1">
            <a:off x="4451240" y="3641910"/>
            <a:ext cx="1335321" cy="7753"/>
          </a:xfrm>
          <a:prstGeom prst="straightConnector1">
            <a:avLst/>
          </a:prstGeom>
          <a:ln w="38100">
            <a:solidFill>
              <a:srgbClr val="EF8D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4EBC26-0F58-B2A2-DB54-AA5E8B5E3696}"/>
              </a:ext>
            </a:extLst>
          </p:cNvPr>
          <p:cNvCxnSpPr>
            <a:cxnSpLocks/>
          </p:cNvCxnSpPr>
          <p:nvPr/>
        </p:nvCxnSpPr>
        <p:spPr>
          <a:xfrm>
            <a:off x="9819664" y="3873632"/>
            <a:ext cx="542658" cy="0"/>
          </a:xfrm>
          <a:prstGeom prst="straightConnector1">
            <a:avLst/>
          </a:prstGeom>
          <a:ln w="38100">
            <a:solidFill>
              <a:srgbClr val="0073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2">
            <a:extLst>
              <a:ext uri="{FF2B5EF4-FFF2-40B4-BE49-F238E27FC236}">
                <a16:creationId xmlns:a16="http://schemas.microsoft.com/office/drawing/2014/main" id="{38E32B99-163E-EADF-973F-D6906D36D7BE}"/>
              </a:ext>
            </a:extLst>
          </p:cNvPr>
          <p:cNvSpPr txBox="1"/>
          <p:nvPr/>
        </p:nvSpPr>
        <p:spPr>
          <a:xfrm>
            <a:off x="10360883" y="4830534"/>
            <a:ext cx="1462532" cy="8804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0070C0"/>
                </a:solidFill>
                <a:latin typeface="Aptos" panose="020B0004020202020204" pitchFamily="34" charset="0"/>
              </a:rPr>
              <a:t>         Enabling investments into the Landscape Multi-Stakeholder Partnership </a:t>
            </a:r>
            <a:endParaRPr lang="en-NL" sz="1200" b="1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49E18D-6159-13AE-8325-88859FC3D514}"/>
              </a:ext>
            </a:extLst>
          </p:cNvPr>
          <p:cNvSpPr/>
          <p:nvPr/>
        </p:nvSpPr>
        <p:spPr>
          <a:xfrm>
            <a:off x="5777253" y="2890635"/>
            <a:ext cx="490633" cy="557333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71E54-2D70-96AE-E88F-60CD9918D74E}"/>
              </a:ext>
            </a:extLst>
          </p:cNvPr>
          <p:cNvSpPr/>
          <p:nvPr/>
        </p:nvSpPr>
        <p:spPr>
          <a:xfrm>
            <a:off x="4739378" y="2697471"/>
            <a:ext cx="5229896" cy="2787119"/>
          </a:xfrm>
          <a:prstGeom prst="roundRect">
            <a:avLst>
              <a:gd name="adj" fmla="val 2726"/>
            </a:avLst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/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6E309BFE-8FB7-1574-988D-4AC4982043C8}"/>
              </a:ext>
            </a:extLst>
          </p:cNvPr>
          <p:cNvSpPr txBox="1"/>
          <p:nvPr/>
        </p:nvSpPr>
        <p:spPr>
          <a:xfrm>
            <a:off x="8404355" y="6164597"/>
            <a:ext cx="1174153" cy="2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38A836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ptos" panose="020B0004020202020204" pitchFamily="34" charset="0"/>
              </a:rPr>
              <a:t>Eco-tourism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9952E5D-3EAB-BF4D-7A1D-0DC777301CCC}"/>
              </a:ext>
            </a:extLst>
          </p:cNvPr>
          <p:cNvSpPr txBox="1"/>
          <p:nvPr/>
        </p:nvSpPr>
        <p:spPr>
          <a:xfrm>
            <a:off x="5675724" y="1926548"/>
            <a:ext cx="975195" cy="40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38A836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ptos" panose="020B0004020202020204" pitchFamily="34" charset="0"/>
              </a:rPr>
              <a:t>Value </a:t>
            </a:r>
            <a:r>
              <a:rPr lang="en-GB" sz="1200" b="1">
                <a:solidFill>
                  <a:schemeClr val="accent5"/>
                </a:solidFill>
                <a:latin typeface="Aptos" panose="020B0004020202020204" pitchFamily="34" charset="0"/>
              </a:rPr>
              <a:t>A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ptos" panose="020B0004020202020204" pitchFamily="34" charset="0"/>
              </a:rPr>
              <a:t>ddition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D692C669-E5DA-2B6D-ECFA-46E44073A870}"/>
              </a:ext>
            </a:extLst>
          </p:cNvPr>
          <p:cNvSpPr txBox="1"/>
          <p:nvPr/>
        </p:nvSpPr>
        <p:spPr>
          <a:xfrm>
            <a:off x="1091705" y="3845974"/>
            <a:ext cx="1731504" cy="406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Clr>
                <a:srgbClr val="38A836"/>
              </a:buClr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EF8D0B"/>
                </a:solidFill>
                <a:latin typeface="Aptos" panose="020B0004020202020204" pitchFamily="34" charset="0"/>
              </a:rPr>
              <a:t>Agriculture &amp; Production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736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DD49BCED-38A1-3523-B279-7BDD41E65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6" y="3834405"/>
            <a:ext cx="425188" cy="42518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19A9D6E5-4DF5-F9B4-E6C5-E8BE698EB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9" y="4356918"/>
            <a:ext cx="426605" cy="42518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B63EF142-92D2-4A17-9FBD-1585F2D8EA0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9" y="4879431"/>
            <a:ext cx="425188" cy="425188"/>
          </a:xfrm>
          <a:prstGeom prst="rect">
            <a:avLst/>
          </a:prstGeom>
        </p:spPr>
      </p:pic>
      <p:sp>
        <p:nvSpPr>
          <p:cNvPr id="23" name="TextBox 21">
            <a:extLst>
              <a:ext uri="{FF2B5EF4-FFF2-40B4-BE49-F238E27FC236}">
                <a16:creationId xmlns:a16="http://schemas.microsoft.com/office/drawing/2014/main" id="{E396B65C-5B05-0484-6F61-531D866D0CB9}"/>
              </a:ext>
            </a:extLst>
          </p:cNvPr>
          <p:cNvSpPr txBox="1"/>
          <p:nvPr/>
        </p:nvSpPr>
        <p:spPr>
          <a:xfrm>
            <a:off x="1091705" y="4384035"/>
            <a:ext cx="1419870" cy="4054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GB" sz="1400" b="1">
                <a:solidFill>
                  <a:srgbClr val="009C84"/>
                </a:solidFill>
                <a:latin typeface="Aptos" panose="020B0004020202020204" pitchFamily="34" charset="0"/>
              </a:rPr>
              <a:t>Conservation &amp; Restoration</a:t>
            </a:r>
            <a:endParaRPr lang="en-NL" sz="1400"/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DDAF35D1-D3C6-4208-2244-34A89CACDC6A}"/>
              </a:ext>
            </a:extLst>
          </p:cNvPr>
          <p:cNvSpPr txBox="1"/>
          <p:nvPr/>
        </p:nvSpPr>
        <p:spPr>
          <a:xfrm>
            <a:off x="1075088" y="4852339"/>
            <a:ext cx="1374159" cy="5563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GB" sz="1400" b="1">
                <a:solidFill>
                  <a:schemeClr val="accent5"/>
                </a:solidFill>
                <a:latin typeface="Aptos" panose="020B0004020202020204" pitchFamily="34" charset="0"/>
              </a:rPr>
              <a:t>New Business &amp; Alternative Livelihoods</a:t>
            </a:r>
            <a:endParaRPr lang="en-NL" sz="1400">
              <a:solidFill>
                <a:schemeClr val="accent5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580902C-D483-C26A-725A-664818035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0" t="31372" r="37428" b="14753"/>
          <a:stretch/>
        </p:blipFill>
        <p:spPr bwMode="auto">
          <a:xfrm>
            <a:off x="609553" y="3257058"/>
            <a:ext cx="426605" cy="439680"/>
          </a:xfrm>
          <a:prstGeom prst="ellipse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4">
            <a:extLst>
              <a:ext uri="{FF2B5EF4-FFF2-40B4-BE49-F238E27FC236}">
                <a16:creationId xmlns:a16="http://schemas.microsoft.com/office/drawing/2014/main" id="{A37E1401-D00B-7BA7-887D-DF6516C1D634}"/>
              </a:ext>
            </a:extLst>
          </p:cNvPr>
          <p:cNvSpPr txBox="1"/>
          <p:nvPr/>
        </p:nvSpPr>
        <p:spPr>
          <a:xfrm>
            <a:off x="1075088" y="3247541"/>
            <a:ext cx="1764308" cy="5563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GB" sz="1400" b="1">
                <a:solidFill>
                  <a:srgbClr val="0070C0"/>
                </a:solidFill>
                <a:latin typeface="Aptos" panose="020B0004020202020204" pitchFamily="34" charset="0"/>
              </a:rPr>
              <a:t>Landscape Multi-Stakeholder Partnership</a:t>
            </a:r>
            <a:endParaRPr lang="en-NL" sz="1400">
              <a:solidFill>
                <a:srgbClr val="0070C0"/>
              </a:solidFill>
            </a:endParaRP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08F43AEF-756A-A81C-A04D-A6030BB395F4}"/>
              </a:ext>
            </a:extLst>
          </p:cNvPr>
          <p:cNvSpPr txBox="1"/>
          <p:nvPr/>
        </p:nvSpPr>
        <p:spPr>
          <a:xfrm>
            <a:off x="10360883" y="3134568"/>
            <a:ext cx="1307094" cy="2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A836"/>
              </a:buClr>
              <a:buSzTx/>
              <a:buFontTx/>
              <a:buNone/>
              <a:tabLst/>
              <a:defRPr kumimoji="0" sz="1600" b="1" i="0" u="none" strike="noStrike" kern="1200" cap="none" spc="0" normalizeH="0" baseline="0">
                <a:ln>
                  <a:noFill/>
                </a:ln>
                <a:solidFill>
                  <a:srgbClr val="38A836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en-GB" sz="1200">
                <a:solidFill>
                  <a:srgbClr val="009C84"/>
                </a:solidFill>
                <a:latin typeface="Aptos" panose="020B0004020202020204" pitchFamily="34" charset="0"/>
              </a:rPr>
              <a:t>Social Forestry</a:t>
            </a:r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EAF04113-4115-BCB0-E199-080CC46A9D3C}"/>
              </a:ext>
            </a:extLst>
          </p:cNvPr>
          <p:cNvSpPr txBox="1"/>
          <p:nvPr/>
        </p:nvSpPr>
        <p:spPr>
          <a:xfrm>
            <a:off x="3063289" y="4311495"/>
            <a:ext cx="1382108" cy="5665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A836"/>
              </a:buClr>
              <a:buSzTx/>
              <a:buFontTx/>
              <a:buNone/>
              <a:tabLst/>
              <a:defRPr kumimoji="0" sz="1600" b="1" i="0" u="none" strike="noStrike" kern="1200" cap="none" spc="0" normalizeH="0" baseline="0">
                <a:ln>
                  <a:noFill/>
                </a:ln>
                <a:solidFill>
                  <a:srgbClr val="38A836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5000"/>
              </a:lnSpc>
              <a:defRPr/>
            </a:pPr>
            <a:r>
              <a:rPr lang="en-GB" sz="1200">
                <a:solidFill>
                  <a:srgbClr val="009C84"/>
                </a:solidFill>
                <a:latin typeface="Aptos"/>
              </a:rPr>
              <a:t>IP &amp; LCs Conserved Areas and Territories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D3707B1-C0FF-CC68-22A6-7AD3C83FF9E6}"/>
              </a:ext>
            </a:extLst>
          </p:cNvPr>
          <p:cNvSpPr/>
          <p:nvPr/>
        </p:nvSpPr>
        <p:spPr>
          <a:xfrm>
            <a:off x="8730222" y="2929995"/>
            <a:ext cx="1092163" cy="597152"/>
          </a:xfrm>
          <a:prstGeom prst="roundRect">
            <a:avLst/>
          </a:prstGeom>
          <a:noFill/>
          <a:ln w="38100">
            <a:solidFill>
              <a:srgbClr val="0073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FA8DC74-31FD-BB32-BBF7-1D6186FDEEB5}"/>
              </a:ext>
            </a:extLst>
          </p:cNvPr>
          <p:cNvCxnSpPr>
            <a:cxnSpLocks/>
          </p:cNvCxnSpPr>
          <p:nvPr/>
        </p:nvCxnSpPr>
        <p:spPr>
          <a:xfrm>
            <a:off x="9802110" y="3166771"/>
            <a:ext cx="542658" cy="0"/>
          </a:xfrm>
          <a:prstGeom prst="straightConnector1">
            <a:avLst/>
          </a:prstGeom>
          <a:ln w="38100">
            <a:solidFill>
              <a:srgbClr val="0073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D6FBE4D-B784-F290-D0E6-5C0D2C6A4D6D}"/>
              </a:ext>
            </a:extLst>
          </p:cNvPr>
          <p:cNvSpPr/>
          <p:nvPr/>
        </p:nvSpPr>
        <p:spPr>
          <a:xfrm>
            <a:off x="4892364" y="4237262"/>
            <a:ext cx="818930" cy="873006"/>
          </a:xfrm>
          <a:prstGeom prst="roundRect">
            <a:avLst/>
          </a:prstGeom>
          <a:noFill/>
          <a:ln w="38100">
            <a:solidFill>
              <a:srgbClr val="0073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6BE7667-F58A-341E-094F-3CD00F707A50}"/>
              </a:ext>
            </a:extLst>
          </p:cNvPr>
          <p:cNvCxnSpPr>
            <a:cxnSpLocks/>
          </p:cNvCxnSpPr>
          <p:nvPr/>
        </p:nvCxnSpPr>
        <p:spPr>
          <a:xfrm flipH="1">
            <a:off x="4410324" y="4582381"/>
            <a:ext cx="482040" cy="0"/>
          </a:xfrm>
          <a:prstGeom prst="straightConnector1">
            <a:avLst/>
          </a:prstGeom>
          <a:ln w="38100">
            <a:solidFill>
              <a:srgbClr val="0073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1E98C90-B426-F652-D138-309A9F8A3811}"/>
              </a:ext>
            </a:extLst>
          </p:cNvPr>
          <p:cNvSpPr/>
          <p:nvPr/>
        </p:nvSpPr>
        <p:spPr>
          <a:xfrm>
            <a:off x="5786562" y="4415891"/>
            <a:ext cx="1197600" cy="497314"/>
          </a:xfrm>
          <a:prstGeom prst="roundRect">
            <a:avLst/>
          </a:prstGeom>
          <a:noFill/>
          <a:ln w="38100">
            <a:solidFill>
              <a:srgbClr val="EF8D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AFA9395-68B8-D788-1F5A-859735EBF0E9}"/>
              </a:ext>
            </a:extLst>
          </p:cNvPr>
          <p:cNvCxnSpPr>
            <a:cxnSpLocks/>
          </p:cNvCxnSpPr>
          <p:nvPr/>
        </p:nvCxnSpPr>
        <p:spPr>
          <a:xfrm>
            <a:off x="5959620" y="4918853"/>
            <a:ext cx="0" cy="1005533"/>
          </a:xfrm>
          <a:prstGeom prst="straightConnector1">
            <a:avLst/>
          </a:prstGeom>
          <a:ln w="38100">
            <a:solidFill>
              <a:srgbClr val="EF8D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3">
            <a:extLst>
              <a:ext uri="{FF2B5EF4-FFF2-40B4-BE49-F238E27FC236}">
                <a16:creationId xmlns:a16="http://schemas.microsoft.com/office/drawing/2014/main" id="{DE98A8D8-9DAB-D710-D008-18F0B9530D9D}"/>
              </a:ext>
            </a:extLst>
          </p:cNvPr>
          <p:cNvSpPr txBox="1"/>
          <p:nvPr/>
        </p:nvSpPr>
        <p:spPr>
          <a:xfrm>
            <a:off x="5301829" y="5910148"/>
            <a:ext cx="1490606" cy="566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5000"/>
              </a:lnSpc>
              <a:spcAft>
                <a:spcPts val="600"/>
              </a:spcAft>
              <a:buClr>
                <a:srgbClr val="38A836"/>
              </a:buClr>
              <a:defRPr/>
            </a:pPr>
            <a:r>
              <a:rPr lang="en-GB" sz="1200" b="1">
                <a:solidFill>
                  <a:srgbClr val="EF8D0B"/>
                </a:solidFill>
                <a:latin typeface="Aptos" panose="020B0004020202020204" pitchFamily="34" charset="0"/>
              </a:rPr>
              <a:t> Cooperative Training and Certification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FFCAB9-4535-6823-1DF6-205C7A68F9DB}"/>
              </a:ext>
            </a:extLst>
          </p:cNvPr>
          <p:cNvSpPr/>
          <p:nvPr/>
        </p:nvSpPr>
        <p:spPr>
          <a:xfrm>
            <a:off x="5786561" y="3517207"/>
            <a:ext cx="1461161" cy="597152"/>
          </a:xfrm>
          <a:prstGeom prst="roundRect">
            <a:avLst/>
          </a:prstGeom>
          <a:noFill/>
          <a:ln w="38100">
            <a:solidFill>
              <a:srgbClr val="EF8D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5">
            <a:extLst>
              <a:ext uri="{FF2B5EF4-FFF2-40B4-BE49-F238E27FC236}">
                <a16:creationId xmlns:a16="http://schemas.microsoft.com/office/drawing/2014/main" id="{A181A4D7-B695-42F6-D137-41541C800F75}"/>
              </a:ext>
            </a:extLst>
          </p:cNvPr>
          <p:cNvSpPr txBox="1"/>
          <p:nvPr/>
        </p:nvSpPr>
        <p:spPr>
          <a:xfrm flipH="1">
            <a:off x="3170333" y="3174107"/>
            <a:ext cx="1311145" cy="4095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38A836"/>
              </a:buClr>
              <a:buSzTx/>
              <a:tabLst/>
              <a:defRPr/>
            </a:pPr>
            <a:r>
              <a:rPr lang="en-GB" sz="1200" b="1">
                <a:solidFill>
                  <a:srgbClr val="EF8D0B"/>
                </a:solidFill>
                <a:latin typeface="Aptos" panose="020B0004020202020204" pitchFamily="34" charset="0"/>
              </a:rPr>
              <a:t>Agri- Business Development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0A31F736-C94A-48CD-1774-43710503E514}"/>
              </a:ext>
            </a:extLst>
          </p:cNvPr>
          <p:cNvSpPr txBox="1"/>
          <p:nvPr/>
        </p:nvSpPr>
        <p:spPr>
          <a:xfrm>
            <a:off x="7567665" y="2054157"/>
            <a:ext cx="1884808" cy="4095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38A836"/>
              </a:buClr>
              <a:buSzTx/>
              <a:tabLst/>
              <a:defRPr/>
            </a:pPr>
            <a:r>
              <a:rPr lang="en-GB" sz="1200" b="1">
                <a:solidFill>
                  <a:srgbClr val="EF8D0B"/>
                </a:solidFill>
                <a:latin typeface="Aptos" panose="020B0004020202020204" pitchFamily="34" charset="0"/>
              </a:rPr>
              <a:t>HCV Areas Protection (company concessions)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7AF7247-3649-3BAF-E31F-F3655C393113}"/>
              </a:ext>
            </a:extLst>
          </p:cNvPr>
          <p:cNvCxnSpPr>
            <a:cxnSpLocks/>
          </p:cNvCxnSpPr>
          <p:nvPr/>
        </p:nvCxnSpPr>
        <p:spPr>
          <a:xfrm flipV="1">
            <a:off x="8404355" y="2488074"/>
            <a:ext cx="0" cy="540683"/>
          </a:xfrm>
          <a:prstGeom prst="straightConnector1">
            <a:avLst/>
          </a:prstGeom>
          <a:ln w="38100">
            <a:solidFill>
              <a:srgbClr val="EF8D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9B285C-C4E7-8DA2-1E30-FBC40583022B}"/>
              </a:ext>
            </a:extLst>
          </p:cNvPr>
          <p:cNvCxnSpPr>
            <a:cxnSpLocks/>
          </p:cNvCxnSpPr>
          <p:nvPr/>
        </p:nvCxnSpPr>
        <p:spPr>
          <a:xfrm>
            <a:off x="7578041" y="4962543"/>
            <a:ext cx="0" cy="100553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D1AC04E-E40E-407D-EB3C-9FBB777E1415}"/>
              </a:ext>
            </a:extLst>
          </p:cNvPr>
          <p:cNvCxnSpPr>
            <a:cxnSpLocks/>
          </p:cNvCxnSpPr>
          <p:nvPr/>
        </p:nvCxnSpPr>
        <p:spPr>
          <a:xfrm flipV="1">
            <a:off x="6022569" y="2357066"/>
            <a:ext cx="0" cy="54068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B5C842D-904B-9ED0-F555-763FE66EAAD2}"/>
              </a:ext>
            </a:extLst>
          </p:cNvPr>
          <p:cNvCxnSpPr>
            <a:cxnSpLocks/>
          </p:cNvCxnSpPr>
          <p:nvPr/>
        </p:nvCxnSpPr>
        <p:spPr>
          <a:xfrm>
            <a:off x="8617233" y="5306504"/>
            <a:ext cx="0" cy="51783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1">
            <a:extLst>
              <a:ext uri="{FF2B5EF4-FFF2-40B4-BE49-F238E27FC236}">
                <a16:creationId xmlns:a16="http://schemas.microsoft.com/office/drawing/2014/main" id="{D5007C43-E4BB-991D-5FE5-C79374C59DE1}"/>
              </a:ext>
            </a:extLst>
          </p:cNvPr>
          <p:cNvSpPr txBox="1"/>
          <p:nvPr/>
        </p:nvSpPr>
        <p:spPr>
          <a:xfrm>
            <a:off x="558701" y="2874187"/>
            <a:ext cx="1731504" cy="26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Clr>
                <a:srgbClr val="38A836"/>
              </a:buClr>
              <a:buSzTx/>
              <a:buFontTx/>
              <a:buNone/>
              <a:tabLst/>
              <a:defRPr/>
            </a:pPr>
            <a:r>
              <a:rPr lang="en-GB" sz="1500" b="1">
                <a:latin typeface="Aptos" panose="020B0004020202020204" pitchFamily="34" charset="0"/>
              </a:rPr>
              <a:t>Key Activities:</a:t>
            </a:r>
            <a:endParaRPr kumimoji="0" lang="en-GB" sz="1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44" name="Picture 43" descr="Logo, icon&#10;&#10;Description automatically generated">
            <a:extLst>
              <a:ext uri="{FF2B5EF4-FFF2-40B4-BE49-F238E27FC236}">
                <a16:creationId xmlns:a16="http://schemas.microsoft.com/office/drawing/2014/main" id="{8A8B6937-A985-931E-A027-5400EE5D0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224" y="2948224"/>
            <a:ext cx="230375" cy="230375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40389609-7010-3860-573D-F9CC5F4D3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29" y="2948223"/>
            <a:ext cx="231143" cy="230375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D77F9020-739E-28EE-BBC1-C81C7E6FEF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62" y="2938275"/>
            <a:ext cx="230375" cy="23037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130958E-5F06-6819-FAB7-9B1471E8F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0" t="31372" r="37428" b="14753"/>
          <a:stretch/>
        </p:blipFill>
        <p:spPr bwMode="auto">
          <a:xfrm>
            <a:off x="10426162" y="4617165"/>
            <a:ext cx="231143" cy="238227"/>
          </a:xfrm>
          <a:prstGeom prst="ellipse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A8C47D01-8505-95B7-6653-091C088E3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34" y="4266752"/>
            <a:ext cx="231143" cy="230375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31B852AB-CD91-CBDD-5D7E-80478FDC337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62" y="1907531"/>
            <a:ext cx="230375" cy="230375"/>
          </a:xfrm>
          <a:prstGeom prst="rect">
            <a:avLst/>
          </a:prstGeom>
        </p:spPr>
      </p:pic>
      <p:pic>
        <p:nvPicPr>
          <p:cNvPr id="50" name="Picture 49" descr="Logo, icon&#10;&#10;Description automatically generated">
            <a:extLst>
              <a:ext uri="{FF2B5EF4-FFF2-40B4-BE49-F238E27FC236}">
                <a16:creationId xmlns:a16="http://schemas.microsoft.com/office/drawing/2014/main" id="{2146FB19-7AF5-C01B-9ED0-6187CECF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44" y="1907531"/>
            <a:ext cx="230375" cy="230375"/>
          </a:xfrm>
          <a:prstGeom prst="rect">
            <a:avLst/>
          </a:prstGeom>
        </p:spPr>
      </p:pic>
      <p:pic>
        <p:nvPicPr>
          <p:cNvPr id="51" name="Picture 50" descr="Logo, icon&#10;&#10;Description automatically generated">
            <a:extLst>
              <a:ext uri="{FF2B5EF4-FFF2-40B4-BE49-F238E27FC236}">
                <a16:creationId xmlns:a16="http://schemas.microsoft.com/office/drawing/2014/main" id="{DDAD6C5C-5609-AFC0-9E0A-1FA6811C7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846" y="1786727"/>
            <a:ext cx="230375" cy="230375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E3919231-1FD1-616E-7B51-C89CFD53B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36" y="1782986"/>
            <a:ext cx="231143" cy="230375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0820723E-6E7D-4049-29AC-874FFF805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00" y="3410917"/>
            <a:ext cx="231143" cy="230375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9B8BC6BA-5702-7E67-2C6E-FF3A340BA4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872" y="5890721"/>
            <a:ext cx="230375" cy="230375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306D39F0-8F7F-1A12-FECF-3F43A9CDE1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13" y="5981654"/>
            <a:ext cx="230375" cy="230375"/>
          </a:xfrm>
          <a:prstGeom prst="rect">
            <a:avLst/>
          </a:prstGeom>
        </p:spPr>
      </p:pic>
      <p:pic>
        <p:nvPicPr>
          <p:cNvPr id="56" name="Picture 55" descr="Logo, icon&#10;&#10;Description automatically generated">
            <a:extLst>
              <a:ext uri="{FF2B5EF4-FFF2-40B4-BE49-F238E27FC236}">
                <a16:creationId xmlns:a16="http://schemas.microsoft.com/office/drawing/2014/main" id="{5BEF73F4-3E7E-7DD5-6544-E8281D71D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95" y="5981654"/>
            <a:ext cx="230375" cy="230375"/>
          </a:xfrm>
          <a:prstGeom prst="rect">
            <a:avLst/>
          </a:prstGeom>
        </p:spPr>
      </p:pic>
      <p:pic>
        <p:nvPicPr>
          <p:cNvPr id="57" name="Picture 56" descr="Logo, icon&#10;&#10;Description automatically generated">
            <a:extLst>
              <a:ext uri="{FF2B5EF4-FFF2-40B4-BE49-F238E27FC236}">
                <a16:creationId xmlns:a16="http://schemas.microsoft.com/office/drawing/2014/main" id="{F35A8ABD-4265-5738-5A21-D30D76B1E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473" y="5963055"/>
            <a:ext cx="230375" cy="230375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838AEC9-ADA1-434F-9DD6-E5D4654E7C5E}"/>
              </a:ext>
            </a:extLst>
          </p:cNvPr>
          <p:cNvSpPr/>
          <p:nvPr/>
        </p:nvSpPr>
        <p:spPr>
          <a:xfrm>
            <a:off x="5804539" y="3517045"/>
            <a:ext cx="1461161" cy="597152"/>
          </a:xfrm>
          <a:prstGeom prst="roundRect">
            <a:avLst/>
          </a:prstGeom>
          <a:noFill/>
          <a:ln w="28575">
            <a:solidFill>
              <a:srgbClr val="EF8D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BFB0465-B172-AC57-C672-32E1F5C86221}"/>
              </a:ext>
            </a:extLst>
          </p:cNvPr>
          <p:cNvSpPr/>
          <p:nvPr/>
        </p:nvSpPr>
        <p:spPr>
          <a:xfrm>
            <a:off x="7289562" y="4202058"/>
            <a:ext cx="650529" cy="760323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C494D97-C1E1-85C1-BC9F-3B9AFCEF4789}"/>
              </a:ext>
            </a:extLst>
          </p:cNvPr>
          <p:cNvSpPr/>
          <p:nvPr/>
        </p:nvSpPr>
        <p:spPr>
          <a:xfrm>
            <a:off x="8021143" y="4705778"/>
            <a:ext cx="1678152" cy="597152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849AE56D-771C-60F2-2D5A-38504152D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54" y="5885364"/>
            <a:ext cx="231143" cy="230375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983194C-73DE-9E27-F515-FC432DB08F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931" y="4266751"/>
            <a:ext cx="230375" cy="230375"/>
          </a:xfrm>
          <a:prstGeom prst="rect">
            <a:avLst/>
          </a:prstGeom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0FB10FBC-6400-B9B6-95B6-1F770444C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162" y="2904194"/>
            <a:ext cx="231143" cy="230375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FD454821-23BB-5E1C-87AC-4FAC9EC059C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659" y="2904193"/>
            <a:ext cx="230375" cy="23037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329BC59-DD4E-0711-D00C-9F80417F53B8}"/>
              </a:ext>
            </a:extLst>
          </p:cNvPr>
          <p:cNvSpPr txBox="1"/>
          <p:nvPr/>
        </p:nvSpPr>
        <p:spPr>
          <a:xfrm>
            <a:off x="9724496" y="6417230"/>
            <a:ext cx="1549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 credit Proforest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425403-562E-66F3-4AC4-87BF4033423E}"/>
              </a:ext>
            </a:extLst>
          </p:cNvPr>
          <p:cNvSpPr txBox="1"/>
          <p:nvPr/>
        </p:nvSpPr>
        <p:spPr>
          <a:xfrm>
            <a:off x="374239" y="1590518"/>
            <a:ext cx="48651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Arial"/>
                <a:cs typeface="Arial"/>
              </a:rPr>
              <a:t>This visual illustrates the myriad funding needs and opportunities in a palm oil landscape.</a:t>
            </a: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16030"/>
      </p:ext>
    </p:extLst>
  </p:cSld>
  <p:clrMapOvr>
    <a:masterClrMapping/>
  </p:clrMapOvr>
</p:sld>
</file>

<file path=ppt/theme/theme1.xml><?xml version="1.0" encoding="utf-8"?>
<a:theme xmlns:a="http://schemas.openxmlformats.org/drawingml/2006/main" name="Proforest_Template_Presentation with Text">
  <a:themeElements>
    <a:clrScheme name="Proforest">
      <a:dk1>
        <a:srgbClr val="212121"/>
      </a:dk1>
      <a:lt1>
        <a:srgbClr val="FFFFFF"/>
      </a:lt1>
      <a:dk2>
        <a:srgbClr val="009999"/>
      </a:dk2>
      <a:lt2>
        <a:srgbClr val="00B098"/>
      </a:lt2>
      <a:accent1>
        <a:srgbClr val="192082"/>
      </a:accent1>
      <a:accent2>
        <a:srgbClr val="016699"/>
      </a:accent2>
      <a:accent3>
        <a:srgbClr val="009966"/>
      </a:accent3>
      <a:accent4>
        <a:srgbClr val="14684C"/>
      </a:accent4>
      <a:accent5>
        <a:srgbClr val="AB3A24"/>
      </a:accent5>
      <a:accent6>
        <a:srgbClr val="F9BC44"/>
      </a:accent6>
      <a:hlink>
        <a:srgbClr val="192082"/>
      </a:hlink>
      <a:folHlink>
        <a:srgbClr val="01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R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600"/>
          </a:spcAft>
          <a:buClr>
            <a:schemeClr val="tx1"/>
          </a:buClr>
          <a:buSzTx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rgbClr val="404040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</a:txDef>
  </a:objectDefaults>
  <a:extraClrSchemeLst/>
  <a:custClrLst>
    <a:custClr name="BLANK">
      <a:srgbClr val="FFFFFF"/>
    </a:custClr>
    <a:custClr name="BLANK">
      <a:srgbClr val="FFFFFF"/>
    </a:custClr>
    <a:custClr name="AQUA">
      <a:srgbClr val="007966"/>
    </a:custClr>
    <a:custClr name="TEAL">
      <a:srgbClr val="00696B"/>
    </a:custClr>
    <a:custClr name="DARK BLUE">
      <a:srgbClr val="000066"/>
    </a:custClr>
    <a:custClr name="BLUE">
      <a:srgbClr val="003366"/>
    </a:custClr>
    <a:custClr name="GREEN">
      <a:srgbClr val="005539"/>
    </a:custClr>
    <a:custClr name="DARK GREEN">
      <a:srgbClr val="003C23"/>
    </a:custClr>
    <a:custClr name="RED">
      <a:srgbClr val="90192A"/>
    </a:custClr>
    <a:custClr name="YELLOW">
      <a:srgbClr val="F9BC44"/>
    </a:custClr>
    <a:custClr name="BLANK">
      <a:srgbClr val="FFFFFF"/>
    </a:custClr>
    <a:custClr name="BLANK">
      <a:srgbClr val="FFFFFF"/>
    </a:custClr>
    <a:custClr name="AQUA">
      <a:srgbClr val="9BECCF"/>
    </a:custClr>
    <a:custClr name="TEAL">
      <a:srgbClr val="99DFD6"/>
    </a:custClr>
    <a:custClr name="DARK BLUE">
      <a:srgbClr val="DBF0F5"/>
    </a:custClr>
    <a:custClr name="BLUE">
      <a:srgbClr val="ABE4EF"/>
    </a:custClr>
    <a:custClr name="GREEN">
      <a:srgbClr val="C0F7D5"/>
    </a:custClr>
    <a:custClr name="DARK GREEN">
      <a:srgbClr val="D5FFF3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Proforest_PowerPoint_Template_ENGLISH" id="{884F1541-8E0D-4721-9579-04971C5F5832}" vid="{47DEE715-B78E-4EDD-8AB5-10864EF20B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5d1066-dab5-412e-9f5e-1ef774af0621" xsi:nil="true"/>
    <lcf76f155ced4ddcb4097134ff3c332f xmlns="2365694d-921c-4f37-9cde-66f6a4cb7898">
      <Terms xmlns="http://schemas.microsoft.com/office/infopath/2007/PartnerControls"/>
    </lcf76f155ced4ddcb4097134ff3c332f>
    <SharedWithUsers xmlns="2c5d1066-dab5-412e-9f5e-1ef774af0621">
      <UserInfo>
        <DisplayName>Carley James</DisplayName>
        <AccountId>1119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9BBBD9F973544199B8883D5F7E315A" ma:contentTypeVersion="19" ma:contentTypeDescription="Create a new document." ma:contentTypeScope="" ma:versionID="7656e53ed22b046f2c7204304218020c">
  <xsd:schema xmlns:xsd="http://www.w3.org/2001/XMLSchema" xmlns:xs="http://www.w3.org/2001/XMLSchema" xmlns:p="http://schemas.microsoft.com/office/2006/metadata/properties" xmlns:ns2="2c5d1066-dab5-412e-9f5e-1ef774af0621" xmlns:ns3="2365694d-921c-4f37-9cde-66f6a4cb7898" targetNamespace="http://schemas.microsoft.com/office/2006/metadata/properties" ma:root="true" ma:fieldsID="f6133156503c6e6a7f49e45a397c4a88" ns2:_="" ns3:_="">
    <xsd:import namespace="2c5d1066-dab5-412e-9f5e-1ef774af0621"/>
    <xsd:import namespace="2365694d-921c-4f37-9cde-66f6a4cb789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d1066-dab5-412e-9f5e-1ef774af06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322b5c9-bed4-4c5b-8642-2447b5b21c0d}" ma:internalName="TaxCatchAll" ma:showField="CatchAllData" ma:web="2c5d1066-dab5-412e-9f5e-1ef774af06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5694d-921c-4f37-9cde-66f6a4cb78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dee87a9-8457-4547-bef1-602f9a74ad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2CA3B7-F62D-4583-9835-AADEBDC571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451343-32B4-4E11-92CA-954D14750305}">
  <ds:schemaRefs>
    <ds:schemaRef ds:uri="2365694d-921c-4f37-9cde-66f6a4cb7898"/>
    <ds:schemaRef ds:uri="2c5d1066-dab5-412e-9f5e-1ef774af06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CE7D1C1-72AE-4B7D-99C0-BCC41D08C558}">
  <ds:schemaRefs>
    <ds:schemaRef ds:uri="2365694d-921c-4f37-9cde-66f6a4cb7898"/>
    <ds:schemaRef ds:uri="2c5d1066-dab5-412e-9f5e-1ef774af06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bed9cb80-212c-4239-82ed-e3ea6130d5ed}" enabled="0" method="" siteId="{bed9cb80-212c-4239-82ed-e3ea6130d5e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ENGLISH_Proforest_PowerPoint_Template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Proforest_Template_Presentation with Text</vt:lpstr>
      <vt:lpstr>July 2025</vt:lpstr>
      <vt:lpstr>Why should companies work at landscape scale?</vt:lpstr>
      <vt:lpstr>But engagement takes time…</vt:lpstr>
      <vt:lpstr>Why a Blueprint is needed</vt:lpstr>
      <vt:lpstr>What is the Landscape Blueprint?</vt:lpstr>
      <vt:lpstr>Piloting the Landscape Blueprint</vt:lpstr>
      <vt:lpstr>The 3 Blueprint pilots in Indonesia</vt:lpstr>
      <vt:lpstr>The 2 Blueprint pilots in Brazil</vt:lpstr>
      <vt:lpstr>Funding needs and opportunities in LJIs</vt:lpstr>
      <vt:lpstr>What can companies do next?</vt:lpstr>
      <vt:lpstr>What can companies do next?</vt:lpstr>
      <vt:lpstr>rachel.wall@proforest.net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Ellen Griffiths</dc:creator>
  <cp:revision>126</cp:revision>
  <dcterms:created xsi:type="dcterms:W3CDTF">2025-07-07T12:40:04Z</dcterms:created>
  <dcterms:modified xsi:type="dcterms:W3CDTF">2025-08-05T09:36:32Z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0x0101007B9BBBD9F973544199B8883D5F7E315A</vt:lpwstr>
  </property>
  <property fmtid="{D5CDD505-2E9C-101B-9397-08002B2CF9AE}" pid="3" name="MediaServiceImageTags">
    <vt:lpwstr/>
  </property>
</Properties>
</file>